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8" r:id="rId2"/>
    <p:sldId id="278" r:id="rId3"/>
    <p:sldId id="295" r:id="rId4"/>
    <p:sldId id="283" r:id="rId5"/>
    <p:sldId id="273" r:id="rId6"/>
    <p:sldId id="260" r:id="rId7"/>
    <p:sldId id="296" r:id="rId8"/>
    <p:sldId id="257" r:id="rId9"/>
    <p:sldId id="267" r:id="rId10"/>
    <p:sldId id="279" r:id="rId11"/>
    <p:sldId id="282" r:id="rId12"/>
    <p:sldId id="289" r:id="rId13"/>
    <p:sldId id="290" r:id="rId14"/>
    <p:sldId id="292" r:id="rId15"/>
    <p:sldId id="293" r:id="rId16"/>
    <p:sldId id="294" r:id="rId17"/>
    <p:sldId id="259" r:id="rId18"/>
    <p:sldId id="272" r:id="rId19"/>
    <p:sldId id="266" r:id="rId20"/>
    <p:sldId id="291" r:id="rId21"/>
    <p:sldId id="274" r:id="rId22"/>
    <p:sldId id="280" r:id="rId23"/>
    <p:sldId id="287" r:id="rId2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66FF"/>
    <a:srgbClr val="CC0099"/>
    <a:srgbClr val="00A6B6"/>
    <a:srgbClr val="E66B6B"/>
    <a:srgbClr val="FFB352"/>
    <a:srgbClr val="6E4180"/>
    <a:srgbClr val="FFA538"/>
    <a:srgbClr val="6C407D"/>
    <a:srgbClr val="00A7B7"/>
    <a:srgbClr val="F4515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108" y="-3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703B0-7EC7-459F-A126-A90CB6B39B82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22092-480E-4C97-87D2-2B5C4EA505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05479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D4572-5F8C-4417-ABA1-BC41A12A5EC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3732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D4572-5F8C-4417-ABA1-BC41A12A5EC6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373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011228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8795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9474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58815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0093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02760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02617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5216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84006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7066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62B6DB2-5B66-4BBE-A756-5D71125F2A29}" type="datetimeFigureOut">
              <a:rPr lang="zh-CN" altLang="en-US" smtClean="0"/>
              <a:pPr/>
              <a:t>2018/7/25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5EF94B-9B2F-4BAF-BE87-D6B39DC255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2450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37683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37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5" Type="http://schemas.openxmlformats.org/officeDocument/2006/relationships/image" Target="../media/image25.jpe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5"/>
          <p:cNvSpPr>
            <a:spLocks noEditPoints="1"/>
          </p:cNvSpPr>
          <p:nvPr/>
        </p:nvSpPr>
        <p:spPr bwMode="auto">
          <a:xfrm>
            <a:off x="2985286" y="699542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Freeform 26"/>
          <p:cNvSpPr>
            <a:spLocks noEditPoints="1"/>
          </p:cNvSpPr>
          <p:nvPr/>
        </p:nvSpPr>
        <p:spPr bwMode="auto">
          <a:xfrm>
            <a:off x="2689972" y="699542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Freeform 27"/>
          <p:cNvSpPr>
            <a:spLocks noEditPoints="1"/>
          </p:cNvSpPr>
          <p:nvPr/>
        </p:nvSpPr>
        <p:spPr bwMode="auto">
          <a:xfrm>
            <a:off x="2338692" y="699542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Freeform 28"/>
          <p:cNvSpPr>
            <a:spLocks noEditPoints="1"/>
          </p:cNvSpPr>
          <p:nvPr/>
        </p:nvSpPr>
        <p:spPr bwMode="auto">
          <a:xfrm>
            <a:off x="1924300" y="699542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Freeform 29"/>
          <p:cNvSpPr>
            <a:spLocks noEditPoints="1"/>
          </p:cNvSpPr>
          <p:nvPr/>
        </p:nvSpPr>
        <p:spPr bwMode="auto">
          <a:xfrm>
            <a:off x="1432509" y="699542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Freeform 30"/>
          <p:cNvSpPr>
            <a:spLocks noEditPoints="1"/>
          </p:cNvSpPr>
          <p:nvPr/>
        </p:nvSpPr>
        <p:spPr bwMode="auto">
          <a:xfrm>
            <a:off x="849027" y="699542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808068" y="1632782"/>
            <a:ext cx="1728225" cy="1728000"/>
            <a:chOff x="1827622" y="1343919"/>
            <a:chExt cx="2304000" cy="2304000"/>
          </a:xfrm>
        </p:grpSpPr>
        <p:sp>
          <p:nvSpPr>
            <p:cNvPr id="11" name="椭圆 1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77481" y="1406219"/>
              <a:ext cx="2204284" cy="220428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r>
                <a:rPr lang="zh-CN" altLang="en-US" sz="4000" b="1" dirty="0" smtClean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</a:t>
              </a:r>
              <a:r>
                <a:rPr lang="zh-CN" altLang="en-US" sz="4000" b="1" dirty="0" smtClean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</a:t>
              </a:r>
              <a:r>
                <a:rPr lang="zh-CN" altLang="en-US" sz="40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健</a:t>
              </a:r>
              <a:r>
                <a:rPr lang="zh-CN" altLang="en-US" sz="4000" b="1" dirty="0" smtClean="0">
                  <a:solidFill>
                    <a:schemeClr val="accent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身</a:t>
              </a:r>
              <a:r>
                <a:rPr lang="zh-CN" altLang="en-US" sz="40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点亮生命</a:t>
              </a:r>
            </a:p>
            <a:p>
              <a:endParaRPr lang="zh-CN" altLang="en-US" sz="40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TextBox 28"/>
          <p:cNvSpPr txBox="1"/>
          <p:nvPr/>
        </p:nvSpPr>
        <p:spPr>
          <a:xfrm>
            <a:off x="3201547" y="4106838"/>
            <a:ext cx="3360820" cy="343830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玉溪市疾病预防控制中心    罗珠珠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051589" y="832410"/>
            <a:ext cx="3018064" cy="3018064"/>
          </a:xfrm>
          <a:prstGeom prst="ellipse">
            <a:avLst/>
          </a:prstGeom>
          <a:noFill/>
          <a:ln>
            <a:solidFill>
              <a:srgbClr val="004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="" xmlns:p14="http://schemas.microsoft.com/office/powerpoint/2010/main" val="3133852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5" grpId="0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任意多边形 80"/>
          <p:cNvSpPr/>
          <p:nvPr/>
        </p:nvSpPr>
        <p:spPr>
          <a:xfrm>
            <a:off x="2753782" y="1849777"/>
            <a:ext cx="3748730" cy="1914803"/>
          </a:xfrm>
          <a:custGeom>
            <a:avLst/>
            <a:gdLst>
              <a:gd name="connsiteX0" fmla="*/ 2499153 w 4998306"/>
              <a:gd name="connsiteY0" fmla="*/ 0 h 2553070"/>
              <a:gd name="connsiteX1" fmla="*/ 4998306 w 4998306"/>
              <a:gd name="connsiteY1" fmla="*/ 2499153 h 2553070"/>
              <a:gd name="connsiteX2" fmla="*/ 4995583 w 4998306"/>
              <a:gd name="connsiteY2" fmla="*/ 2553070 h 2553070"/>
              <a:gd name="connsiteX3" fmla="*/ 4831507 w 4998306"/>
              <a:gd name="connsiteY3" fmla="*/ 2553070 h 2553070"/>
              <a:gd name="connsiteX4" fmla="*/ 4834230 w 4998306"/>
              <a:gd name="connsiteY4" fmla="*/ 2499152 h 2553070"/>
              <a:gd name="connsiteX5" fmla="*/ 2495117 w 4998306"/>
              <a:gd name="connsiteY5" fmla="*/ 160039 h 2553070"/>
              <a:gd name="connsiteX6" fmla="*/ 156004 w 4998306"/>
              <a:gd name="connsiteY6" fmla="*/ 2499152 h 2553070"/>
              <a:gd name="connsiteX7" fmla="*/ 158727 w 4998306"/>
              <a:gd name="connsiteY7" fmla="*/ 2553070 h 2553070"/>
              <a:gd name="connsiteX8" fmla="*/ 2723 w 4998306"/>
              <a:gd name="connsiteY8" fmla="*/ 2553070 h 2553070"/>
              <a:gd name="connsiteX9" fmla="*/ 0 w 4998306"/>
              <a:gd name="connsiteY9" fmla="*/ 2499153 h 2553070"/>
              <a:gd name="connsiteX10" fmla="*/ 2499153 w 4998306"/>
              <a:gd name="connsiteY10" fmla="*/ 0 h 255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98306" h="2553070">
                <a:moveTo>
                  <a:pt x="2499153" y="0"/>
                </a:moveTo>
                <a:cubicBezTo>
                  <a:pt x="3879397" y="0"/>
                  <a:pt x="4998306" y="1118909"/>
                  <a:pt x="4998306" y="2499153"/>
                </a:cubicBezTo>
                <a:lnTo>
                  <a:pt x="4995583" y="2553070"/>
                </a:lnTo>
                <a:lnTo>
                  <a:pt x="4831507" y="2553070"/>
                </a:lnTo>
                <a:lnTo>
                  <a:pt x="4834230" y="2499152"/>
                </a:lnTo>
                <a:cubicBezTo>
                  <a:pt x="4834230" y="1207296"/>
                  <a:pt x="3786973" y="160039"/>
                  <a:pt x="2495117" y="160039"/>
                </a:cubicBezTo>
                <a:cubicBezTo>
                  <a:pt x="1203261" y="160039"/>
                  <a:pt x="156004" y="1207296"/>
                  <a:pt x="156004" y="2499152"/>
                </a:cubicBezTo>
                <a:lnTo>
                  <a:pt x="158727" y="2553070"/>
                </a:lnTo>
                <a:lnTo>
                  <a:pt x="2723" y="2553070"/>
                </a:lnTo>
                <a:lnTo>
                  <a:pt x="0" y="2499153"/>
                </a:lnTo>
                <a:cubicBezTo>
                  <a:pt x="0" y="1118909"/>
                  <a:pt x="1118909" y="0"/>
                  <a:pt x="2499153" y="0"/>
                </a:cubicBezTo>
                <a:close/>
              </a:path>
            </a:pathLst>
          </a:custGeom>
          <a:gradFill>
            <a:gsLst>
              <a:gs pos="92000">
                <a:srgbClr val="663A77"/>
              </a:gs>
              <a:gs pos="78000">
                <a:srgbClr val="FFD597"/>
              </a:gs>
              <a:gs pos="69000">
                <a:srgbClr val="FFD597"/>
              </a:gs>
              <a:gs pos="21000">
                <a:srgbClr val="E87071"/>
              </a:gs>
              <a:gs pos="19000">
                <a:srgbClr val="01ACBE"/>
              </a:gs>
            </a:gsLst>
            <a:lin ang="0" scaled="0"/>
          </a:gradFill>
          <a:ln>
            <a:noFill/>
          </a:ln>
          <a:effectLst>
            <a:innerShdw blurRad="50800" dist="254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83" name="组合 82"/>
          <p:cNvGrpSpPr/>
          <p:nvPr/>
        </p:nvGrpSpPr>
        <p:grpSpPr>
          <a:xfrm>
            <a:off x="1623526" y="3613818"/>
            <a:ext cx="1206204" cy="1359400"/>
            <a:chOff x="2993266" y="1723328"/>
            <a:chExt cx="1411736" cy="2077014"/>
          </a:xfrm>
        </p:grpSpPr>
        <p:sp>
          <p:nvSpPr>
            <p:cNvPr id="89" name="圆角矩形 88"/>
            <p:cNvSpPr/>
            <p:nvPr/>
          </p:nvSpPr>
          <p:spPr>
            <a:xfrm rot="2700000">
              <a:off x="2800568" y="2195908"/>
              <a:ext cx="2077014" cy="113185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1">
                    <a:alpha val="69000"/>
                  </a:schemeClr>
                </a:gs>
                <a:gs pos="100000">
                  <a:srgbClr val="F2F2F2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90" name="椭圆 89"/>
            <p:cNvSpPr/>
            <p:nvPr/>
          </p:nvSpPr>
          <p:spPr>
            <a:xfrm>
              <a:off x="2993266" y="1901066"/>
              <a:ext cx="947668" cy="9476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1" name="圆角矩形 90"/>
            <p:cNvSpPr/>
            <p:nvPr/>
          </p:nvSpPr>
          <p:spPr>
            <a:xfrm rot="2700000">
              <a:off x="2918202" y="2295926"/>
              <a:ext cx="1827603" cy="9024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1">
                    <a:alpha val="55000"/>
                  </a:schemeClr>
                </a:gs>
                <a:gs pos="100000">
                  <a:srgbClr val="F2F2F2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92" name="椭圆 91"/>
            <p:cNvSpPr/>
            <p:nvPr/>
          </p:nvSpPr>
          <p:spPr>
            <a:xfrm>
              <a:off x="3086100" y="1993900"/>
              <a:ext cx="762000" cy="7620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65100" dist="76200" dir="2700000" sx="97000" sy="97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879807" y="3870895"/>
            <a:ext cx="355507" cy="300261"/>
            <a:chOff x="3577450" y="3735844"/>
            <a:chExt cx="244483" cy="293689"/>
          </a:xfrm>
          <a:solidFill>
            <a:srgbClr val="01ACBE"/>
          </a:solidFill>
          <a:effectLst/>
        </p:grpSpPr>
        <p:sp>
          <p:nvSpPr>
            <p:cNvPr id="117" name="Freeform 502"/>
            <p:cNvSpPr>
              <a:spLocks/>
            </p:cNvSpPr>
            <p:nvPr/>
          </p:nvSpPr>
          <p:spPr bwMode="auto">
            <a:xfrm>
              <a:off x="3577450" y="3897769"/>
              <a:ext cx="112713" cy="131764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8" name="Freeform 503"/>
            <p:cNvSpPr>
              <a:spLocks/>
            </p:cNvSpPr>
            <p:nvPr/>
          </p:nvSpPr>
          <p:spPr bwMode="auto">
            <a:xfrm>
              <a:off x="3588566" y="374378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9" name="Freeform 504"/>
            <p:cNvSpPr>
              <a:spLocks/>
            </p:cNvSpPr>
            <p:nvPr/>
          </p:nvSpPr>
          <p:spPr bwMode="auto">
            <a:xfrm>
              <a:off x="3644133" y="3735844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155" name="文本框 154"/>
          <p:cNvSpPr txBox="1"/>
          <p:nvPr/>
        </p:nvSpPr>
        <p:spPr>
          <a:xfrm>
            <a:off x="1257404" y="3280812"/>
            <a:ext cx="1663076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减少静坐的时间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3387012" y="490714"/>
            <a:ext cx="2593910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随时随地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各种形式的身体活动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6594229" y="2942067"/>
            <a:ext cx="2055247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每小时起来动一动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3452326" y="4611787"/>
            <a:ext cx="3079102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日常身体活动是健康的基石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1" name="文本框 79"/>
          <p:cNvSpPr txBox="1"/>
          <p:nvPr/>
        </p:nvSpPr>
        <p:spPr>
          <a:xfrm>
            <a:off x="3088431" y="4286541"/>
            <a:ext cx="293914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久坐伤身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动则有益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3" name="矩形 182"/>
          <p:cNvSpPr/>
          <p:nvPr/>
        </p:nvSpPr>
        <p:spPr>
          <a:xfrm>
            <a:off x="0" y="49331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90" name="Group 52"/>
          <p:cNvGrpSpPr>
            <a:grpSpLocks noChangeAspect="1"/>
          </p:cNvGrpSpPr>
          <p:nvPr/>
        </p:nvGrpSpPr>
        <p:grpSpPr bwMode="auto">
          <a:xfrm>
            <a:off x="3713584" y="2509776"/>
            <a:ext cx="1800807" cy="1784637"/>
            <a:chOff x="3783" y="2102"/>
            <a:chExt cx="116" cy="115"/>
          </a:xfrm>
          <a:effectLst/>
        </p:grpSpPr>
        <p:sp>
          <p:nvSpPr>
            <p:cNvPr id="191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solidFill>
              <a:srgbClr val="C466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3" name="Freeform 55"/>
            <p:cNvSpPr>
              <a:spLocks/>
            </p:cNvSpPr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5" name="Freeform 57"/>
            <p:cNvSpPr>
              <a:spLocks/>
            </p:cNvSpPr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6" name="Freeform 58"/>
            <p:cNvSpPr>
              <a:spLocks/>
            </p:cNvSpPr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7" name="Freeform 59"/>
            <p:cNvSpPr>
              <a:spLocks/>
            </p:cNvSpPr>
            <p:nvPr/>
          </p:nvSpPr>
          <p:spPr bwMode="auto">
            <a:xfrm>
              <a:off x="3813" y="2127"/>
              <a:ext cx="32" cy="41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6A565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pic>
        <p:nvPicPr>
          <p:cNvPr id="199" name="图片 198" descr="330786-14020P1204379.jpg"/>
          <p:cNvPicPr>
            <a:picLocks noChangeAspect="1"/>
          </p:cNvPicPr>
          <p:nvPr/>
        </p:nvPicPr>
        <p:blipFill>
          <a:blip r:embed="rId2" cstate="print"/>
          <a:srcRect t="69297"/>
          <a:stretch>
            <a:fillRect/>
          </a:stretch>
        </p:blipFill>
        <p:spPr>
          <a:xfrm>
            <a:off x="3638853" y="1210582"/>
            <a:ext cx="2071484" cy="608659"/>
          </a:xfrm>
          <a:prstGeom prst="rect">
            <a:avLst/>
          </a:prstGeom>
        </p:spPr>
      </p:pic>
      <p:pic>
        <p:nvPicPr>
          <p:cNvPr id="200" name="图片 199" descr="5aba018e5dc4946f6a1393787bfd06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5381" y="3293652"/>
            <a:ext cx="930553" cy="10450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4002877"/>
      </p:ext>
    </p:extLst>
  </p:cSld>
  <p:clrMapOvr>
    <a:masterClrMapping/>
  </p:clrMapOvr>
  <p:transition advTm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155" grpId="0"/>
      <p:bldP spid="158" grpId="0"/>
      <p:bldP spid="161" grpId="0"/>
      <p:bldP spid="164" grpId="0"/>
      <p:bldP spid="1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780155" y="339091"/>
            <a:ext cx="3797108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如何提升运动安全？减少运动风险？</a:t>
            </a: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48"/>
          <p:cNvSpPr>
            <a:spLocks noEditPoints="1"/>
          </p:cNvSpPr>
          <p:nvPr/>
        </p:nvSpPr>
        <p:spPr bwMode="auto">
          <a:xfrm>
            <a:off x="4306503" y="1799628"/>
            <a:ext cx="505292" cy="549557"/>
          </a:xfrm>
          <a:custGeom>
            <a:avLst/>
            <a:gdLst>
              <a:gd name="T0" fmla="*/ 189 w 311"/>
              <a:gd name="T1" fmla="*/ 220 h 339"/>
              <a:gd name="T2" fmla="*/ 209 w 311"/>
              <a:gd name="T3" fmla="*/ 163 h 339"/>
              <a:gd name="T4" fmla="*/ 221 w 311"/>
              <a:gd name="T5" fmla="*/ 120 h 339"/>
              <a:gd name="T6" fmla="*/ 221 w 311"/>
              <a:gd name="T7" fmla="*/ 120 h 339"/>
              <a:gd name="T8" fmla="*/ 222 w 311"/>
              <a:gd name="T9" fmla="*/ 116 h 339"/>
              <a:gd name="T10" fmla="*/ 222 w 311"/>
              <a:gd name="T11" fmla="*/ 112 h 339"/>
              <a:gd name="T12" fmla="*/ 223 w 311"/>
              <a:gd name="T13" fmla="*/ 109 h 339"/>
              <a:gd name="T14" fmla="*/ 223 w 311"/>
              <a:gd name="T15" fmla="*/ 105 h 339"/>
              <a:gd name="T16" fmla="*/ 223 w 311"/>
              <a:gd name="T17" fmla="*/ 102 h 339"/>
              <a:gd name="T18" fmla="*/ 224 w 311"/>
              <a:gd name="T19" fmla="*/ 98 h 339"/>
              <a:gd name="T20" fmla="*/ 224 w 311"/>
              <a:gd name="T21" fmla="*/ 95 h 339"/>
              <a:gd name="T22" fmla="*/ 224 w 311"/>
              <a:gd name="T23" fmla="*/ 92 h 339"/>
              <a:gd name="T24" fmla="*/ 223 w 311"/>
              <a:gd name="T25" fmla="*/ 89 h 339"/>
              <a:gd name="T26" fmla="*/ 223 w 311"/>
              <a:gd name="T27" fmla="*/ 87 h 339"/>
              <a:gd name="T28" fmla="*/ 223 w 311"/>
              <a:gd name="T29" fmla="*/ 85 h 339"/>
              <a:gd name="T30" fmla="*/ 223 w 311"/>
              <a:gd name="T31" fmla="*/ 83 h 339"/>
              <a:gd name="T32" fmla="*/ 223 w 311"/>
              <a:gd name="T33" fmla="*/ 82 h 339"/>
              <a:gd name="T34" fmla="*/ 223 w 311"/>
              <a:gd name="T35" fmla="*/ 81 h 339"/>
              <a:gd name="T36" fmla="*/ 223 w 311"/>
              <a:gd name="T37" fmla="*/ 81 h 339"/>
              <a:gd name="T38" fmla="*/ 108 w 311"/>
              <a:gd name="T39" fmla="*/ 36 h 339"/>
              <a:gd name="T40" fmla="*/ 78 w 311"/>
              <a:gd name="T41" fmla="*/ 55 h 339"/>
              <a:gd name="T42" fmla="*/ 77 w 311"/>
              <a:gd name="T43" fmla="*/ 59 h 339"/>
              <a:gd name="T44" fmla="*/ 76 w 311"/>
              <a:gd name="T45" fmla="*/ 64 h 339"/>
              <a:gd name="T46" fmla="*/ 76 w 311"/>
              <a:gd name="T47" fmla="*/ 69 h 339"/>
              <a:gd name="T48" fmla="*/ 75 w 311"/>
              <a:gd name="T49" fmla="*/ 74 h 339"/>
              <a:gd name="T50" fmla="*/ 75 w 311"/>
              <a:gd name="T51" fmla="*/ 78 h 339"/>
              <a:gd name="T52" fmla="*/ 76 w 311"/>
              <a:gd name="T53" fmla="*/ 83 h 339"/>
              <a:gd name="T54" fmla="*/ 76 w 311"/>
              <a:gd name="T55" fmla="*/ 87 h 339"/>
              <a:gd name="T56" fmla="*/ 77 w 311"/>
              <a:gd name="T57" fmla="*/ 92 h 339"/>
              <a:gd name="T58" fmla="*/ 77 w 311"/>
              <a:gd name="T59" fmla="*/ 96 h 339"/>
              <a:gd name="T60" fmla="*/ 78 w 311"/>
              <a:gd name="T61" fmla="*/ 100 h 339"/>
              <a:gd name="T62" fmla="*/ 79 w 311"/>
              <a:gd name="T63" fmla="*/ 104 h 339"/>
              <a:gd name="T64" fmla="*/ 80 w 311"/>
              <a:gd name="T65" fmla="*/ 106 h 339"/>
              <a:gd name="T66" fmla="*/ 84 w 311"/>
              <a:gd name="T67" fmla="*/ 119 h 339"/>
              <a:gd name="T68" fmla="*/ 92 w 311"/>
              <a:gd name="T69" fmla="*/ 161 h 339"/>
              <a:gd name="T70" fmla="*/ 104 w 311"/>
              <a:gd name="T71" fmla="*/ 238 h 339"/>
              <a:gd name="T72" fmla="*/ 0 w 311"/>
              <a:gd name="T73" fmla="*/ 339 h 339"/>
              <a:gd name="T74" fmla="*/ 148 w 311"/>
              <a:gd name="T75" fmla="*/ 271 h 339"/>
              <a:gd name="T76" fmla="*/ 146 w 311"/>
              <a:gd name="T77" fmla="*/ 249 h 339"/>
              <a:gd name="T78" fmla="*/ 175 w 311"/>
              <a:gd name="T79" fmla="*/ 258 h 339"/>
              <a:gd name="T80" fmla="*/ 174 w 311"/>
              <a:gd name="T81" fmla="*/ 339 h 339"/>
              <a:gd name="T82" fmla="*/ 216 w 311"/>
              <a:gd name="T83" fmla="*/ 244 h 339"/>
              <a:gd name="T84" fmla="*/ 81 w 311"/>
              <a:gd name="T85" fmla="*/ 139 h 339"/>
              <a:gd name="T86" fmla="*/ 93 w 311"/>
              <a:gd name="T87" fmla="*/ 136 h 339"/>
              <a:gd name="T88" fmla="*/ 105 w 311"/>
              <a:gd name="T89" fmla="*/ 72 h 339"/>
              <a:gd name="T90" fmla="*/ 211 w 311"/>
              <a:gd name="T91" fmla="*/ 131 h 339"/>
              <a:gd name="T92" fmla="*/ 222 w 311"/>
              <a:gd name="T93" fmla="*/ 130 h 339"/>
              <a:gd name="T94" fmla="*/ 183 w 311"/>
              <a:gd name="T95" fmla="*/ 201 h 339"/>
              <a:gd name="T96" fmla="*/ 96 w 311"/>
              <a:gd name="T97" fmla="*/ 158 h 339"/>
              <a:gd name="T98" fmla="*/ 166 w 311"/>
              <a:gd name="T99" fmla="*/ 245 h 339"/>
              <a:gd name="T100" fmla="*/ 117 w 311"/>
              <a:gd name="T101" fmla="*/ 225 h 339"/>
              <a:gd name="T102" fmla="*/ 152 w 311"/>
              <a:gd name="T103" fmla="*/ 220 h 339"/>
              <a:gd name="T104" fmla="*/ 185 w 311"/>
              <a:gd name="T105" fmla="*/ 222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1" h="339">
                <a:moveTo>
                  <a:pt x="216" y="244"/>
                </a:moveTo>
                <a:cubicBezTo>
                  <a:pt x="194" y="236"/>
                  <a:pt x="189" y="220"/>
                  <a:pt x="189" y="220"/>
                </a:cubicBezTo>
                <a:cubicBezTo>
                  <a:pt x="189" y="202"/>
                  <a:pt x="189" y="202"/>
                  <a:pt x="189" y="202"/>
                </a:cubicBezTo>
                <a:cubicBezTo>
                  <a:pt x="205" y="182"/>
                  <a:pt x="209" y="163"/>
                  <a:pt x="209" y="163"/>
                </a:cubicBezTo>
                <a:cubicBezTo>
                  <a:pt x="212" y="160"/>
                  <a:pt x="218" y="154"/>
                  <a:pt x="218" y="154"/>
                </a:cubicBezTo>
                <a:cubicBezTo>
                  <a:pt x="229" y="137"/>
                  <a:pt x="225" y="116"/>
                  <a:pt x="221" y="120"/>
                </a:cubicBezTo>
                <a:cubicBezTo>
                  <a:pt x="221" y="120"/>
                  <a:pt x="221" y="121"/>
                  <a:pt x="220" y="122"/>
                </a:cubicBezTo>
                <a:cubicBezTo>
                  <a:pt x="220" y="121"/>
                  <a:pt x="221" y="121"/>
                  <a:pt x="221" y="120"/>
                </a:cubicBezTo>
                <a:cubicBezTo>
                  <a:pt x="221" y="120"/>
                  <a:pt x="221" y="119"/>
                  <a:pt x="221" y="119"/>
                </a:cubicBezTo>
                <a:cubicBezTo>
                  <a:pt x="221" y="118"/>
                  <a:pt x="221" y="117"/>
                  <a:pt x="222" y="116"/>
                </a:cubicBezTo>
                <a:cubicBezTo>
                  <a:pt x="222" y="116"/>
                  <a:pt x="222" y="116"/>
                  <a:pt x="222" y="115"/>
                </a:cubicBezTo>
                <a:cubicBezTo>
                  <a:pt x="222" y="114"/>
                  <a:pt x="222" y="113"/>
                  <a:pt x="222" y="112"/>
                </a:cubicBezTo>
                <a:cubicBezTo>
                  <a:pt x="222" y="112"/>
                  <a:pt x="222" y="112"/>
                  <a:pt x="222" y="111"/>
                </a:cubicBezTo>
                <a:cubicBezTo>
                  <a:pt x="223" y="110"/>
                  <a:pt x="223" y="110"/>
                  <a:pt x="223" y="109"/>
                </a:cubicBezTo>
                <a:cubicBezTo>
                  <a:pt x="223" y="108"/>
                  <a:pt x="223" y="108"/>
                  <a:pt x="223" y="108"/>
                </a:cubicBezTo>
                <a:cubicBezTo>
                  <a:pt x="223" y="107"/>
                  <a:pt x="223" y="106"/>
                  <a:pt x="223" y="105"/>
                </a:cubicBezTo>
                <a:cubicBezTo>
                  <a:pt x="223" y="105"/>
                  <a:pt x="223" y="105"/>
                  <a:pt x="223" y="104"/>
                </a:cubicBezTo>
                <a:cubicBezTo>
                  <a:pt x="223" y="103"/>
                  <a:pt x="223" y="103"/>
                  <a:pt x="223" y="102"/>
                </a:cubicBezTo>
                <a:cubicBezTo>
                  <a:pt x="223" y="101"/>
                  <a:pt x="223" y="101"/>
                  <a:pt x="224" y="101"/>
                </a:cubicBezTo>
                <a:cubicBezTo>
                  <a:pt x="224" y="100"/>
                  <a:pt x="224" y="99"/>
                  <a:pt x="224" y="98"/>
                </a:cubicBezTo>
                <a:cubicBezTo>
                  <a:pt x="224" y="98"/>
                  <a:pt x="224" y="98"/>
                  <a:pt x="224" y="98"/>
                </a:cubicBezTo>
                <a:cubicBezTo>
                  <a:pt x="224" y="97"/>
                  <a:pt x="224" y="96"/>
                  <a:pt x="224" y="95"/>
                </a:cubicBezTo>
                <a:cubicBezTo>
                  <a:pt x="224" y="95"/>
                  <a:pt x="224" y="95"/>
                  <a:pt x="224" y="94"/>
                </a:cubicBezTo>
                <a:cubicBezTo>
                  <a:pt x="224" y="94"/>
                  <a:pt x="224" y="93"/>
                  <a:pt x="224" y="92"/>
                </a:cubicBezTo>
                <a:cubicBezTo>
                  <a:pt x="224" y="92"/>
                  <a:pt x="224" y="92"/>
                  <a:pt x="224" y="91"/>
                </a:cubicBezTo>
                <a:cubicBezTo>
                  <a:pt x="224" y="91"/>
                  <a:pt x="224" y="90"/>
                  <a:pt x="223" y="89"/>
                </a:cubicBezTo>
                <a:cubicBezTo>
                  <a:pt x="223" y="89"/>
                  <a:pt x="223" y="89"/>
                  <a:pt x="223" y="89"/>
                </a:cubicBezTo>
                <a:cubicBezTo>
                  <a:pt x="223" y="88"/>
                  <a:pt x="223" y="88"/>
                  <a:pt x="223" y="87"/>
                </a:cubicBezTo>
                <a:cubicBezTo>
                  <a:pt x="223" y="87"/>
                  <a:pt x="223" y="87"/>
                  <a:pt x="223" y="87"/>
                </a:cubicBezTo>
                <a:cubicBezTo>
                  <a:pt x="223" y="86"/>
                  <a:pt x="223" y="86"/>
                  <a:pt x="223" y="85"/>
                </a:cubicBezTo>
                <a:cubicBezTo>
                  <a:pt x="223" y="85"/>
                  <a:pt x="223" y="85"/>
                  <a:pt x="223" y="85"/>
                </a:cubicBezTo>
                <a:cubicBezTo>
                  <a:pt x="223" y="84"/>
                  <a:pt x="223" y="84"/>
                  <a:pt x="223" y="83"/>
                </a:cubicBezTo>
                <a:cubicBezTo>
                  <a:pt x="223" y="83"/>
                  <a:pt x="223" y="83"/>
                  <a:pt x="223" y="83"/>
                </a:cubicBezTo>
                <a:cubicBezTo>
                  <a:pt x="223" y="83"/>
                  <a:pt x="223" y="82"/>
                  <a:pt x="223" y="82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2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1" y="33"/>
                  <a:pt x="182" y="21"/>
                  <a:pt x="182" y="21"/>
                </a:cubicBezTo>
                <a:cubicBezTo>
                  <a:pt x="134" y="0"/>
                  <a:pt x="108" y="36"/>
                  <a:pt x="108" y="36"/>
                </a:cubicBezTo>
                <a:cubicBezTo>
                  <a:pt x="89" y="27"/>
                  <a:pt x="79" y="51"/>
                  <a:pt x="79" y="51"/>
                </a:cubicBezTo>
                <a:cubicBezTo>
                  <a:pt x="79" y="52"/>
                  <a:pt x="78" y="54"/>
                  <a:pt x="78" y="55"/>
                </a:cubicBezTo>
                <a:cubicBezTo>
                  <a:pt x="78" y="55"/>
                  <a:pt x="78" y="56"/>
                  <a:pt x="78" y="56"/>
                </a:cubicBezTo>
                <a:cubicBezTo>
                  <a:pt x="78" y="57"/>
                  <a:pt x="77" y="58"/>
                  <a:pt x="77" y="59"/>
                </a:cubicBezTo>
                <a:cubicBezTo>
                  <a:pt x="77" y="60"/>
                  <a:pt x="77" y="60"/>
                  <a:pt x="77" y="61"/>
                </a:cubicBezTo>
                <a:cubicBezTo>
                  <a:pt x="77" y="62"/>
                  <a:pt x="76" y="63"/>
                  <a:pt x="76" y="64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6"/>
                  <a:pt x="76" y="68"/>
                  <a:pt x="76" y="69"/>
                </a:cubicBezTo>
                <a:cubicBezTo>
                  <a:pt x="76" y="70"/>
                  <a:pt x="76" y="70"/>
                  <a:pt x="76" y="71"/>
                </a:cubicBezTo>
                <a:cubicBezTo>
                  <a:pt x="76" y="72"/>
                  <a:pt x="75" y="73"/>
                  <a:pt x="75" y="74"/>
                </a:cubicBezTo>
                <a:cubicBezTo>
                  <a:pt x="75" y="74"/>
                  <a:pt x="75" y="75"/>
                  <a:pt x="75" y="75"/>
                </a:cubicBezTo>
                <a:cubicBezTo>
                  <a:pt x="75" y="76"/>
                  <a:pt x="75" y="77"/>
                  <a:pt x="75" y="78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81"/>
                  <a:pt x="76" y="82"/>
                  <a:pt x="76" y="83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85"/>
                  <a:pt x="76" y="86"/>
                  <a:pt x="76" y="87"/>
                </a:cubicBezTo>
                <a:cubicBezTo>
                  <a:pt x="76" y="88"/>
                  <a:pt x="76" y="88"/>
                  <a:pt x="76" y="89"/>
                </a:cubicBezTo>
                <a:cubicBezTo>
                  <a:pt x="76" y="90"/>
                  <a:pt x="76" y="91"/>
                  <a:pt x="77" y="92"/>
                </a:cubicBezTo>
                <a:cubicBezTo>
                  <a:pt x="77" y="92"/>
                  <a:pt x="77" y="92"/>
                  <a:pt x="77" y="93"/>
                </a:cubicBezTo>
                <a:cubicBezTo>
                  <a:pt x="77" y="94"/>
                  <a:pt x="77" y="95"/>
                  <a:pt x="77" y="96"/>
                </a:cubicBezTo>
                <a:cubicBezTo>
                  <a:pt x="77" y="97"/>
                  <a:pt x="77" y="97"/>
                  <a:pt x="77" y="97"/>
                </a:cubicBezTo>
                <a:cubicBezTo>
                  <a:pt x="78" y="98"/>
                  <a:pt x="78" y="99"/>
                  <a:pt x="78" y="100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79" y="102"/>
                  <a:pt x="79" y="103"/>
                  <a:pt x="79" y="104"/>
                </a:cubicBezTo>
                <a:cubicBezTo>
                  <a:pt x="79" y="104"/>
                  <a:pt x="79" y="105"/>
                  <a:pt x="79" y="105"/>
                </a:cubicBezTo>
                <a:cubicBezTo>
                  <a:pt x="79" y="105"/>
                  <a:pt x="80" y="105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11"/>
                  <a:pt x="83" y="115"/>
                  <a:pt x="84" y="119"/>
                </a:cubicBezTo>
                <a:cubicBezTo>
                  <a:pt x="77" y="115"/>
                  <a:pt x="76" y="123"/>
                  <a:pt x="76" y="123"/>
                </a:cubicBezTo>
                <a:cubicBezTo>
                  <a:pt x="76" y="152"/>
                  <a:pt x="92" y="161"/>
                  <a:pt x="92" y="161"/>
                </a:cubicBezTo>
                <a:cubicBezTo>
                  <a:pt x="95" y="180"/>
                  <a:pt x="114" y="200"/>
                  <a:pt x="114" y="200"/>
                </a:cubicBezTo>
                <a:cubicBezTo>
                  <a:pt x="121" y="227"/>
                  <a:pt x="104" y="238"/>
                  <a:pt x="104" y="238"/>
                </a:cubicBezTo>
                <a:cubicBezTo>
                  <a:pt x="75" y="249"/>
                  <a:pt x="75" y="249"/>
                  <a:pt x="75" y="249"/>
                </a:cubicBezTo>
                <a:cubicBezTo>
                  <a:pt x="0" y="273"/>
                  <a:pt x="0" y="339"/>
                  <a:pt x="0" y="339"/>
                </a:cubicBezTo>
                <a:cubicBezTo>
                  <a:pt x="137" y="339"/>
                  <a:pt x="137" y="339"/>
                  <a:pt x="137" y="339"/>
                </a:cubicBezTo>
                <a:cubicBezTo>
                  <a:pt x="148" y="271"/>
                  <a:pt x="148" y="271"/>
                  <a:pt x="148" y="271"/>
                </a:cubicBezTo>
                <a:cubicBezTo>
                  <a:pt x="136" y="258"/>
                  <a:pt x="136" y="258"/>
                  <a:pt x="136" y="258"/>
                </a:cubicBezTo>
                <a:cubicBezTo>
                  <a:pt x="146" y="249"/>
                  <a:pt x="146" y="249"/>
                  <a:pt x="146" y="249"/>
                </a:cubicBezTo>
                <a:cubicBezTo>
                  <a:pt x="166" y="249"/>
                  <a:pt x="166" y="249"/>
                  <a:pt x="166" y="249"/>
                </a:cubicBezTo>
                <a:cubicBezTo>
                  <a:pt x="175" y="258"/>
                  <a:pt x="175" y="258"/>
                  <a:pt x="175" y="258"/>
                </a:cubicBezTo>
                <a:cubicBezTo>
                  <a:pt x="164" y="271"/>
                  <a:pt x="164" y="271"/>
                  <a:pt x="164" y="271"/>
                </a:cubicBezTo>
                <a:cubicBezTo>
                  <a:pt x="174" y="339"/>
                  <a:pt x="174" y="339"/>
                  <a:pt x="174" y="339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307" y="274"/>
                  <a:pt x="238" y="252"/>
                  <a:pt x="216" y="244"/>
                </a:cubicBezTo>
                <a:close/>
                <a:moveTo>
                  <a:pt x="96" y="158"/>
                </a:moveTo>
                <a:cubicBezTo>
                  <a:pt x="94" y="157"/>
                  <a:pt x="86" y="153"/>
                  <a:pt x="81" y="139"/>
                </a:cubicBezTo>
                <a:cubicBezTo>
                  <a:pt x="81" y="139"/>
                  <a:pt x="77" y="124"/>
                  <a:pt x="81" y="123"/>
                </a:cubicBezTo>
                <a:cubicBezTo>
                  <a:pt x="81" y="123"/>
                  <a:pt x="86" y="119"/>
                  <a:pt x="93" y="136"/>
                </a:cubicBezTo>
                <a:cubicBezTo>
                  <a:pt x="94" y="139"/>
                  <a:pt x="96" y="142"/>
                  <a:pt x="97" y="143"/>
                </a:cubicBezTo>
                <a:cubicBezTo>
                  <a:pt x="97" y="143"/>
                  <a:pt x="82" y="98"/>
                  <a:pt x="105" y="72"/>
                </a:cubicBezTo>
                <a:cubicBezTo>
                  <a:pt x="105" y="72"/>
                  <a:pt x="155" y="137"/>
                  <a:pt x="211" y="104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38"/>
                  <a:pt x="211" y="143"/>
                  <a:pt x="215" y="136"/>
                </a:cubicBezTo>
                <a:cubicBezTo>
                  <a:pt x="222" y="120"/>
                  <a:pt x="222" y="130"/>
                  <a:pt x="222" y="130"/>
                </a:cubicBezTo>
                <a:cubicBezTo>
                  <a:pt x="220" y="148"/>
                  <a:pt x="212" y="156"/>
                  <a:pt x="206" y="161"/>
                </a:cubicBezTo>
                <a:cubicBezTo>
                  <a:pt x="201" y="176"/>
                  <a:pt x="193" y="190"/>
                  <a:pt x="183" y="201"/>
                </a:cubicBezTo>
                <a:cubicBezTo>
                  <a:pt x="152" y="236"/>
                  <a:pt x="121" y="201"/>
                  <a:pt x="121" y="201"/>
                </a:cubicBezTo>
                <a:cubicBezTo>
                  <a:pt x="109" y="191"/>
                  <a:pt x="101" y="175"/>
                  <a:pt x="96" y="158"/>
                </a:cubicBezTo>
                <a:close/>
                <a:moveTo>
                  <a:pt x="185" y="222"/>
                </a:moveTo>
                <a:cubicBezTo>
                  <a:pt x="166" y="245"/>
                  <a:pt x="166" y="245"/>
                  <a:pt x="166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17" y="225"/>
                  <a:pt x="117" y="225"/>
                  <a:pt x="117" y="225"/>
                </a:cubicBezTo>
                <a:cubicBezTo>
                  <a:pt x="117" y="225"/>
                  <a:pt x="119" y="216"/>
                  <a:pt x="119" y="204"/>
                </a:cubicBezTo>
                <a:cubicBezTo>
                  <a:pt x="119" y="204"/>
                  <a:pt x="132" y="221"/>
                  <a:pt x="152" y="220"/>
                </a:cubicBezTo>
                <a:cubicBezTo>
                  <a:pt x="152" y="220"/>
                  <a:pt x="171" y="222"/>
                  <a:pt x="185" y="204"/>
                </a:cubicBezTo>
                <a:lnTo>
                  <a:pt x="185" y="222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ffectLst>
            <a:innerShdw blurRad="12700" dist="11430" dir="135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" y="1913753"/>
            <a:ext cx="2457948" cy="564752"/>
            <a:chOff x="2863379" y="1182689"/>
            <a:chExt cx="2941361" cy="860890"/>
          </a:xfrm>
        </p:grpSpPr>
        <p:sp>
          <p:nvSpPr>
            <p:cNvPr id="5" name="圆角矩形 4"/>
            <p:cNvSpPr/>
            <p:nvPr/>
          </p:nvSpPr>
          <p:spPr>
            <a:xfrm>
              <a:off x="3112940" y="1182689"/>
              <a:ext cx="2543624" cy="860890"/>
            </a:xfrm>
            <a:prstGeom prst="round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63379" y="1251114"/>
              <a:ext cx="294136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了解患病史及家族病史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735905" y="3639753"/>
            <a:ext cx="2183505" cy="563279"/>
            <a:chOff x="6568385" y="1182687"/>
            <a:chExt cx="2196889" cy="999451"/>
          </a:xfrm>
        </p:grpSpPr>
        <p:sp>
          <p:nvSpPr>
            <p:cNvPr id="10" name="圆角矩形 9"/>
            <p:cNvSpPr/>
            <p:nvPr/>
          </p:nvSpPr>
          <p:spPr>
            <a:xfrm>
              <a:off x="6568385" y="1182687"/>
              <a:ext cx="2086801" cy="984922"/>
            </a:xfrm>
            <a:prstGeom prst="round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842151" y="1251115"/>
              <a:ext cx="1923123" cy="931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全面评估身体状态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4295" y="3639753"/>
            <a:ext cx="1504295" cy="555258"/>
            <a:chOff x="3607851" y="1182687"/>
            <a:chExt cx="2086801" cy="984922"/>
          </a:xfrm>
        </p:grpSpPr>
        <p:sp>
          <p:nvSpPr>
            <p:cNvPr id="15" name="圆角矩形 14"/>
            <p:cNvSpPr/>
            <p:nvPr/>
          </p:nvSpPr>
          <p:spPr>
            <a:xfrm>
              <a:off x="3607851" y="1182687"/>
              <a:ext cx="2086801" cy="984922"/>
            </a:xfrm>
            <a:prstGeom prst="round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736967" y="1308028"/>
              <a:ext cx="1923122" cy="500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进行体质测定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735906" y="1913751"/>
            <a:ext cx="1830578" cy="556733"/>
            <a:chOff x="6568385" y="1182687"/>
            <a:chExt cx="2196889" cy="984922"/>
          </a:xfrm>
        </p:grpSpPr>
        <p:sp>
          <p:nvSpPr>
            <p:cNvPr id="20" name="圆角矩形 19"/>
            <p:cNvSpPr/>
            <p:nvPr/>
          </p:nvSpPr>
          <p:spPr>
            <a:xfrm>
              <a:off x="6568385" y="1182687"/>
              <a:ext cx="2086801" cy="984922"/>
            </a:xfrm>
            <a:prstGeom prst="round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842152" y="1251115"/>
              <a:ext cx="1923122" cy="500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筛查生理指标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564509" y="2230962"/>
            <a:ext cx="3976617" cy="1860509"/>
            <a:chOff x="2791188" y="1879600"/>
            <a:chExt cx="6623314" cy="3098800"/>
          </a:xfrm>
          <a:solidFill>
            <a:schemeClr val="bg1">
              <a:lumMod val="75000"/>
            </a:schemeClr>
          </a:solidFill>
        </p:grpSpPr>
        <p:sp>
          <p:nvSpPr>
            <p:cNvPr id="25" name="任意多边形 24"/>
            <p:cNvSpPr/>
            <p:nvPr/>
          </p:nvSpPr>
          <p:spPr>
            <a:xfrm flipH="1">
              <a:off x="7324759" y="1879600"/>
              <a:ext cx="2089743" cy="3098800"/>
            </a:xfrm>
            <a:custGeom>
              <a:avLst/>
              <a:gdLst>
                <a:gd name="connsiteX0" fmla="*/ 0 w 2089743"/>
                <a:gd name="connsiteY0" fmla="*/ 0 h 3098800"/>
                <a:gd name="connsiteX1" fmla="*/ 896251 w 2089743"/>
                <a:gd name="connsiteY1" fmla="*/ 0 h 3098800"/>
                <a:gd name="connsiteX2" fmla="*/ 1499804 w 2089743"/>
                <a:gd name="connsiteY2" fmla="*/ 603553 h 3098800"/>
                <a:gd name="connsiteX3" fmla="*/ 1499804 w 2089743"/>
                <a:gd name="connsiteY3" fmla="*/ 1424821 h 3098800"/>
                <a:gd name="connsiteX4" fmla="*/ 2089743 w 2089743"/>
                <a:gd name="connsiteY4" fmla="*/ 1424821 h 3098800"/>
                <a:gd name="connsiteX5" fmla="*/ 2089743 w 2089743"/>
                <a:gd name="connsiteY5" fmla="*/ 1667767 h 3098800"/>
                <a:gd name="connsiteX6" fmla="*/ 1499804 w 2089743"/>
                <a:gd name="connsiteY6" fmla="*/ 1667767 h 3098800"/>
                <a:gd name="connsiteX7" fmla="*/ 1499804 w 2089743"/>
                <a:gd name="connsiteY7" fmla="*/ 2495247 h 3098800"/>
                <a:gd name="connsiteX8" fmla="*/ 896251 w 2089743"/>
                <a:gd name="connsiteY8" fmla="*/ 3098800 h 3098800"/>
                <a:gd name="connsiteX9" fmla="*/ 0 w 2089743"/>
                <a:gd name="connsiteY9" fmla="*/ 3098800 h 3098800"/>
                <a:gd name="connsiteX10" fmla="*/ 0 w 2089743"/>
                <a:gd name="connsiteY10" fmla="*/ 2897517 h 3098800"/>
                <a:gd name="connsiteX11" fmla="*/ 779876 w 2089743"/>
                <a:gd name="connsiteY11" fmla="*/ 2897517 h 3098800"/>
                <a:gd name="connsiteX12" fmla="*/ 1287900 w 2089743"/>
                <a:gd name="connsiteY12" fmla="*/ 2389493 h 3098800"/>
                <a:gd name="connsiteX13" fmla="*/ 1287900 w 2089743"/>
                <a:gd name="connsiteY13" fmla="*/ 709307 h 3098800"/>
                <a:gd name="connsiteX14" fmla="*/ 779876 w 2089743"/>
                <a:gd name="connsiteY14" fmla="*/ 201283 h 3098800"/>
                <a:gd name="connsiteX15" fmla="*/ 0 w 2089743"/>
                <a:gd name="connsiteY15" fmla="*/ 201283 h 309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89743" h="3098800">
                  <a:moveTo>
                    <a:pt x="0" y="0"/>
                  </a:moveTo>
                  <a:lnTo>
                    <a:pt x="896251" y="0"/>
                  </a:lnTo>
                  <a:cubicBezTo>
                    <a:pt x="1229584" y="0"/>
                    <a:pt x="1499804" y="270220"/>
                    <a:pt x="1499804" y="603553"/>
                  </a:cubicBezTo>
                  <a:lnTo>
                    <a:pt x="1499804" y="1424821"/>
                  </a:lnTo>
                  <a:lnTo>
                    <a:pt x="2089743" y="1424821"/>
                  </a:lnTo>
                  <a:lnTo>
                    <a:pt x="2089743" y="1667767"/>
                  </a:lnTo>
                  <a:lnTo>
                    <a:pt x="1499804" y="1667767"/>
                  </a:lnTo>
                  <a:lnTo>
                    <a:pt x="1499804" y="2495247"/>
                  </a:lnTo>
                  <a:cubicBezTo>
                    <a:pt x="1499804" y="2828580"/>
                    <a:pt x="1229584" y="3098800"/>
                    <a:pt x="896251" y="3098800"/>
                  </a:cubicBezTo>
                  <a:lnTo>
                    <a:pt x="0" y="3098800"/>
                  </a:lnTo>
                  <a:lnTo>
                    <a:pt x="0" y="2897517"/>
                  </a:lnTo>
                  <a:lnTo>
                    <a:pt x="779876" y="2897517"/>
                  </a:lnTo>
                  <a:cubicBezTo>
                    <a:pt x="1060450" y="2897517"/>
                    <a:pt x="1287900" y="2670067"/>
                    <a:pt x="1287900" y="2389493"/>
                  </a:cubicBezTo>
                  <a:lnTo>
                    <a:pt x="1287900" y="709307"/>
                  </a:lnTo>
                  <a:cubicBezTo>
                    <a:pt x="1287900" y="428733"/>
                    <a:pt x="1060450" y="201283"/>
                    <a:pt x="779876" y="201283"/>
                  </a:cubicBezTo>
                  <a:lnTo>
                    <a:pt x="0" y="20128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2791188" y="1879600"/>
              <a:ext cx="2089743" cy="3098800"/>
            </a:xfrm>
            <a:custGeom>
              <a:avLst/>
              <a:gdLst>
                <a:gd name="connsiteX0" fmla="*/ 0 w 2089743"/>
                <a:gd name="connsiteY0" fmla="*/ 0 h 3098800"/>
                <a:gd name="connsiteX1" fmla="*/ 896251 w 2089743"/>
                <a:gd name="connsiteY1" fmla="*/ 0 h 3098800"/>
                <a:gd name="connsiteX2" fmla="*/ 1499804 w 2089743"/>
                <a:gd name="connsiteY2" fmla="*/ 603553 h 3098800"/>
                <a:gd name="connsiteX3" fmla="*/ 1499804 w 2089743"/>
                <a:gd name="connsiteY3" fmla="*/ 1424821 h 3098800"/>
                <a:gd name="connsiteX4" fmla="*/ 2089743 w 2089743"/>
                <a:gd name="connsiteY4" fmla="*/ 1424821 h 3098800"/>
                <a:gd name="connsiteX5" fmla="*/ 2089743 w 2089743"/>
                <a:gd name="connsiteY5" fmla="*/ 1667767 h 3098800"/>
                <a:gd name="connsiteX6" fmla="*/ 1499804 w 2089743"/>
                <a:gd name="connsiteY6" fmla="*/ 1667767 h 3098800"/>
                <a:gd name="connsiteX7" fmla="*/ 1499804 w 2089743"/>
                <a:gd name="connsiteY7" fmla="*/ 2495247 h 3098800"/>
                <a:gd name="connsiteX8" fmla="*/ 896251 w 2089743"/>
                <a:gd name="connsiteY8" fmla="*/ 3098800 h 3098800"/>
                <a:gd name="connsiteX9" fmla="*/ 0 w 2089743"/>
                <a:gd name="connsiteY9" fmla="*/ 3098800 h 3098800"/>
                <a:gd name="connsiteX10" fmla="*/ 0 w 2089743"/>
                <a:gd name="connsiteY10" fmla="*/ 2897517 h 3098800"/>
                <a:gd name="connsiteX11" fmla="*/ 779876 w 2089743"/>
                <a:gd name="connsiteY11" fmla="*/ 2897517 h 3098800"/>
                <a:gd name="connsiteX12" fmla="*/ 1287900 w 2089743"/>
                <a:gd name="connsiteY12" fmla="*/ 2389493 h 3098800"/>
                <a:gd name="connsiteX13" fmla="*/ 1287900 w 2089743"/>
                <a:gd name="connsiteY13" fmla="*/ 709307 h 3098800"/>
                <a:gd name="connsiteX14" fmla="*/ 779876 w 2089743"/>
                <a:gd name="connsiteY14" fmla="*/ 201283 h 3098800"/>
                <a:gd name="connsiteX15" fmla="*/ 0 w 2089743"/>
                <a:gd name="connsiteY15" fmla="*/ 201283 h 309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89743" h="3098800">
                  <a:moveTo>
                    <a:pt x="0" y="0"/>
                  </a:moveTo>
                  <a:lnTo>
                    <a:pt x="896251" y="0"/>
                  </a:lnTo>
                  <a:cubicBezTo>
                    <a:pt x="1229584" y="0"/>
                    <a:pt x="1499804" y="270220"/>
                    <a:pt x="1499804" y="603553"/>
                  </a:cubicBezTo>
                  <a:lnTo>
                    <a:pt x="1499804" y="1424821"/>
                  </a:lnTo>
                  <a:lnTo>
                    <a:pt x="2089743" y="1424821"/>
                  </a:lnTo>
                  <a:lnTo>
                    <a:pt x="2089743" y="1667767"/>
                  </a:lnTo>
                  <a:lnTo>
                    <a:pt x="1499804" y="1667767"/>
                  </a:lnTo>
                  <a:lnTo>
                    <a:pt x="1499804" y="2495247"/>
                  </a:lnTo>
                  <a:cubicBezTo>
                    <a:pt x="1499804" y="2828580"/>
                    <a:pt x="1229584" y="3098800"/>
                    <a:pt x="896251" y="3098800"/>
                  </a:cubicBezTo>
                  <a:lnTo>
                    <a:pt x="0" y="3098800"/>
                  </a:lnTo>
                  <a:lnTo>
                    <a:pt x="0" y="2897517"/>
                  </a:lnTo>
                  <a:lnTo>
                    <a:pt x="779876" y="2897517"/>
                  </a:lnTo>
                  <a:cubicBezTo>
                    <a:pt x="1060450" y="2897517"/>
                    <a:pt x="1287900" y="2670067"/>
                    <a:pt x="1287900" y="2389493"/>
                  </a:cubicBezTo>
                  <a:lnTo>
                    <a:pt x="1287900" y="709307"/>
                  </a:lnTo>
                  <a:cubicBezTo>
                    <a:pt x="1287900" y="428733"/>
                    <a:pt x="1060450" y="201283"/>
                    <a:pt x="779876" y="201283"/>
                  </a:cubicBezTo>
                  <a:lnTo>
                    <a:pt x="0" y="20128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87439" y="2295838"/>
            <a:ext cx="1730756" cy="1730756"/>
            <a:chOff x="4942163" y="2314437"/>
            <a:chExt cx="2307674" cy="2307674"/>
          </a:xfrm>
        </p:grpSpPr>
        <p:grpSp>
          <p:nvGrpSpPr>
            <p:cNvPr id="28" name="组合 27"/>
            <p:cNvGrpSpPr/>
            <p:nvPr/>
          </p:nvGrpSpPr>
          <p:grpSpPr>
            <a:xfrm>
              <a:off x="4942163" y="2314437"/>
              <a:ext cx="2307674" cy="2307674"/>
              <a:chOff x="4942163" y="2314437"/>
              <a:chExt cx="2307674" cy="2307674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4942163" y="2314437"/>
                <a:ext cx="2307674" cy="230767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368300" dist="1905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5121441" y="2493714"/>
                <a:ext cx="1949119" cy="194911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>
                <a:outerShdw blurRad="304800" dist="1270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29" name="Group 35"/>
            <p:cNvGrpSpPr>
              <a:grpSpLocks noChangeAspect="1"/>
            </p:cNvGrpSpPr>
            <p:nvPr/>
          </p:nvGrpSpPr>
          <p:grpSpPr bwMode="auto">
            <a:xfrm>
              <a:off x="5224341" y="2507866"/>
              <a:ext cx="1792121" cy="1737814"/>
              <a:chOff x="3477" y="1809"/>
              <a:chExt cx="726" cy="704"/>
            </a:xfrm>
            <a:solidFill>
              <a:schemeClr val="bg1">
                <a:lumMod val="65000"/>
                <a:alpha val="50000"/>
              </a:schemeClr>
            </a:solidFill>
          </p:grpSpPr>
          <p:sp>
            <p:nvSpPr>
              <p:cNvPr id="30" name="Freeform 36"/>
              <p:cNvSpPr>
                <a:spLocks/>
              </p:cNvSpPr>
              <p:nvPr/>
            </p:nvSpPr>
            <p:spPr bwMode="auto">
              <a:xfrm>
                <a:off x="3928" y="1833"/>
                <a:ext cx="15" cy="12"/>
              </a:xfrm>
              <a:custGeom>
                <a:avLst/>
                <a:gdLst>
                  <a:gd name="T0" fmla="*/ 5 w 6"/>
                  <a:gd name="T1" fmla="*/ 0 h 5"/>
                  <a:gd name="T2" fmla="*/ 0 w 6"/>
                  <a:gd name="T3" fmla="*/ 0 h 5"/>
                  <a:gd name="T4" fmla="*/ 0 w 6"/>
                  <a:gd name="T5" fmla="*/ 3 h 5"/>
                  <a:gd name="T6" fmla="*/ 0 w 6"/>
                  <a:gd name="T7" fmla="*/ 4 h 5"/>
                  <a:gd name="T8" fmla="*/ 0 w 6"/>
                  <a:gd name="T9" fmla="*/ 5 h 5"/>
                  <a:gd name="T10" fmla="*/ 1 w 6"/>
                  <a:gd name="T11" fmla="*/ 5 h 5"/>
                  <a:gd name="T12" fmla="*/ 5 w 6"/>
                  <a:gd name="T13" fmla="*/ 5 h 5"/>
                  <a:gd name="T14" fmla="*/ 6 w 6"/>
                  <a:gd name="T15" fmla="*/ 5 h 5"/>
                  <a:gd name="T16" fmla="*/ 6 w 6"/>
                  <a:gd name="T17" fmla="*/ 5 h 5"/>
                  <a:gd name="T18" fmla="*/ 6 w 6"/>
                  <a:gd name="T19" fmla="*/ 5 h 5"/>
                  <a:gd name="T20" fmla="*/ 6 w 6"/>
                  <a:gd name="T21" fmla="*/ 4 h 5"/>
                  <a:gd name="T22" fmla="*/ 6 w 6"/>
                  <a:gd name="T23" fmla="*/ 3 h 5"/>
                  <a:gd name="T24" fmla="*/ 6 w 6"/>
                  <a:gd name="T25" fmla="*/ 3 h 5"/>
                  <a:gd name="T26" fmla="*/ 5 w 6"/>
                  <a:gd name="T27" fmla="*/ 2 h 5"/>
                  <a:gd name="T28" fmla="*/ 5 w 6"/>
                  <a:gd name="T29" fmla="*/ 2 h 5"/>
                  <a:gd name="T30" fmla="*/ 5 w 6"/>
                  <a:gd name="T31" fmla="*/ 1 h 5"/>
                  <a:gd name="T32" fmla="*/ 5 w 6"/>
                  <a:gd name="T3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5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7"/>
              <p:cNvSpPr>
                <a:spLocks/>
              </p:cNvSpPr>
              <p:nvPr/>
            </p:nvSpPr>
            <p:spPr bwMode="auto">
              <a:xfrm>
                <a:off x="3928" y="1840"/>
                <a:ext cx="34" cy="33"/>
              </a:xfrm>
              <a:custGeom>
                <a:avLst/>
                <a:gdLst>
                  <a:gd name="T0" fmla="*/ 7 w 14"/>
                  <a:gd name="T1" fmla="*/ 0 h 14"/>
                  <a:gd name="T2" fmla="*/ 6 w 14"/>
                  <a:gd name="T3" fmla="*/ 0 h 14"/>
                  <a:gd name="T4" fmla="*/ 6 w 14"/>
                  <a:gd name="T5" fmla="*/ 1 h 14"/>
                  <a:gd name="T6" fmla="*/ 6 w 14"/>
                  <a:gd name="T7" fmla="*/ 2 h 14"/>
                  <a:gd name="T8" fmla="*/ 6 w 14"/>
                  <a:gd name="T9" fmla="*/ 2 h 14"/>
                  <a:gd name="T10" fmla="*/ 6 w 14"/>
                  <a:gd name="T11" fmla="*/ 2 h 14"/>
                  <a:gd name="T12" fmla="*/ 5 w 14"/>
                  <a:gd name="T13" fmla="*/ 3 h 14"/>
                  <a:gd name="T14" fmla="*/ 5 w 14"/>
                  <a:gd name="T15" fmla="*/ 3 h 14"/>
                  <a:gd name="T16" fmla="*/ 4 w 14"/>
                  <a:gd name="T17" fmla="*/ 3 h 14"/>
                  <a:gd name="T18" fmla="*/ 4 w 14"/>
                  <a:gd name="T19" fmla="*/ 3 h 14"/>
                  <a:gd name="T20" fmla="*/ 3 w 14"/>
                  <a:gd name="T21" fmla="*/ 3 h 14"/>
                  <a:gd name="T22" fmla="*/ 3 w 14"/>
                  <a:gd name="T23" fmla="*/ 4 h 14"/>
                  <a:gd name="T24" fmla="*/ 3 w 14"/>
                  <a:gd name="T25" fmla="*/ 4 h 14"/>
                  <a:gd name="T26" fmla="*/ 3 w 14"/>
                  <a:gd name="T27" fmla="*/ 4 h 14"/>
                  <a:gd name="T28" fmla="*/ 3 w 14"/>
                  <a:gd name="T29" fmla="*/ 4 h 14"/>
                  <a:gd name="T30" fmla="*/ 2 w 14"/>
                  <a:gd name="T31" fmla="*/ 4 h 14"/>
                  <a:gd name="T32" fmla="*/ 1 w 14"/>
                  <a:gd name="T33" fmla="*/ 4 h 14"/>
                  <a:gd name="T34" fmla="*/ 0 w 14"/>
                  <a:gd name="T35" fmla="*/ 5 h 14"/>
                  <a:gd name="T36" fmla="*/ 0 w 14"/>
                  <a:gd name="T37" fmla="*/ 6 h 14"/>
                  <a:gd name="T38" fmla="*/ 0 w 14"/>
                  <a:gd name="T39" fmla="*/ 6 h 14"/>
                  <a:gd name="T40" fmla="*/ 0 w 14"/>
                  <a:gd name="T41" fmla="*/ 9 h 14"/>
                  <a:gd name="T42" fmla="*/ 1 w 14"/>
                  <a:gd name="T43" fmla="*/ 9 h 14"/>
                  <a:gd name="T44" fmla="*/ 1 w 14"/>
                  <a:gd name="T45" fmla="*/ 9 h 14"/>
                  <a:gd name="T46" fmla="*/ 1 w 14"/>
                  <a:gd name="T47" fmla="*/ 9 h 14"/>
                  <a:gd name="T48" fmla="*/ 1 w 14"/>
                  <a:gd name="T49" fmla="*/ 9 h 14"/>
                  <a:gd name="T50" fmla="*/ 1 w 14"/>
                  <a:gd name="T51" fmla="*/ 11 h 14"/>
                  <a:gd name="T52" fmla="*/ 2 w 14"/>
                  <a:gd name="T53" fmla="*/ 11 h 14"/>
                  <a:gd name="T54" fmla="*/ 3 w 14"/>
                  <a:gd name="T55" fmla="*/ 11 h 14"/>
                  <a:gd name="T56" fmla="*/ 3 w 14"/>
                  <a:gd name="T57" fmla="*/ 11 h 14"/>
                  <a:gd name="T58" fmla="*/ 3 w 14"/>
                  <a:gd name="T59" fmla="*/ 11 h 14"/>
                  <a:gd name="T60" fmla="*/ 3 w 14"/>
                  <a:gd name="T61" fmla="*/ 13 h 14"/>
                  <a:gd name="T62" fmla="*/ 5 w 14"/>
                  <a:gd name="T63" fmla="*/ 13 h 14"/>
                  <a:gd name="T64" fmla="*/ 6 w 14"/>
                  <a:gd name="T65" fmla="*/ 14 h 14"/>
                  <a:gd name="T66" fmla="*/ 7 w 14"/>
                  <a:gd name="T67" fmla="*/ 14 h 14"/>
                  <a:gd name="T68" fmla="*/ 9 w 14"/>
                  <a:gd name="T69" fmla="*/ 13 h 14"/>
                  <a:gd name="T70" fmla="*/ 10 w 14"/>
                  <a:gd name="T71" fmla="*/ 13 h 14"/>
                  <a:gd name="T72" fmla="*/ 10 w 14"/>
                  <a:gd name="T73" fmla="*/ 12 h 14"/>
                  <a:gd name="T74" fmla="*/ 11 w 14"/>
                  <a:gd name="T75" fmla="*/ 12 h 14"/>
                  <a:gd name="T76" fmla="*/ 12 w 14"/>
                  <a:gd name="T77" fmla="*/ 12 h 14"/>
                  <a:gd name="T78" fmla="*/ 13 w 14"/>
                  <a:gd name="T79" fmla="*/ 8 h 14"/>
                  <a:gd name="T80" fmla="*/ 13 w 14"/>
                  <a:gd name="T81" fmla="*/ 7 h 14"/>
                  <a:gd name="T82" fmla="*/ 12 w 14"/>
                  <a:gd name="T83" fmla="*/ 5 h 14"/>
                  <a:gd name="T84" fmla="*/ 12 w 14"/>
                  <a:gd name="T85" fmla="*/ 5 h 14"/>
                  <a:gd name="T86" fmla="*/ 12 w 14"/>
                  <a:gd name="T87" fmla="*/ 5 h 14"/>
                  <a:gd name="T88" fmla="*/ 13 w 14"/>
                  <a:gd name="T89" fmla="*/ 4 h 14"/>
                  <a:gd name="T90" fmla="*/ 13 w 14"/>
                  <a:gd name="T91" fmla="*/ 2 h 14"/>
                  <a:gd name="T92" fmla="*/ 13 w 14"/>
                  <a:gd name="T93" fmla="*/ 2 h 14"/>
                  <a:gd name="T94" fmla="*/ 12 w 14"/>
                  <a:gd name="T95" fmla="*/ 2 h 14"/>
                  <a:gd name="T96" fmla="*/ 12 w 14"/>
                  <a:gd name="T97" fmla="*/ 1 h 14"/>
                  <a:gd name="T98" fmla="*/ 11 w 14"/>
                  <a:gd name="T99" fmla="*/ 1 h 14"/>
                  <a:gd name="T100" fmla="*/ 8 w 14"/>
                  <a:gd name="T101" fmla="*/ 0 h 14"/>
                  <a:gd name="T102" fmla="*/ 8 w 14"/>
                  <a:gd name="T103" fmla="*/ 0 h 14"/>
                  <a:gd name="T104" fmla="*/ 7 w 14"/>
                  <a:gd name="T105" fmla="*/ 0 h 14"/>
                  <a:gd name="T106" fmla="*/ 7 w 14"/>
                  <a:gd name="T107" fmla="*/ 0 h 14"/>
                  <a:gd name="T108" fmla="*/ 7 w 14"/>
                  <a:gd name="T10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4" y="13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1"/>
                      <a:pt x="14" y="9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6"/>
                      <a:pt x="12" y="6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3" y="5"/>
                      <a:pt x="13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/>
              </p:cNvSpPr>
              <p:nvPr/>
            </p:nvSpPr>
            <p:spPr bwMode="auto">
              <a:xfrm>
                <a:off x="3959" y="1847"/>
                <a:ext cx="22" cy="19"/>
              </a:xfrm>
              <a:custGeom>
                <a:avLst/>
                <a:gdLst>
                  <a:gd name="T0" fmla="*/ 4 w 9"/>
                  <a:gd name="T1" fmla="*/ 0 h 8"/>
                  <a:gd name="T2" fmla="*/ 0 w 9"/>
                  <a:gd name="T3" fmla="*/ 1 h 8"/>
                  <a:gd name="T4" fmla="*/ 0 w 9"/>
                  <a:gd name="T5" fmla="*/ 2 h 8"/>
                  <a:gd name="T6" fmla="*/ 1 w 9"/>
                  <a:gd name="T7" fmla="*/ 3 h 8"/>
                  <a:gd name="T8" fmla="*/ 2 w 9"/>
                  <a:gd name="T9" fmla="*/ 4 h 8"/>
                  <a:gd name="T10" fmla="*/ 3 w 9"/>
                  <a:gd name="T11" fmla="*/ 5 h 8"/>
                  <a:gd name="T12" fmla="*/ 3 w 9"/>
                  <a:gd name="T13" fmla="*/ 6 h 8"/>
                  <a:gd name="T14" fmla="*/ 4 w 9"/>
                  <a:gd name="T15" fmla="*/ 6 h 8"/>
                  <a:gd name="T16" fmla="*/ 4 w 9"/>
                  <a:gd name="T17" fmla="*/ 6 h 8"/>
                  <a:gd name="T18" fmla="*/ 4 w 9"/>
                  <a:gd name="T19" fmla="*/ 7 h 8"/>
                  <a:gd name="T20" fmla="*/ 4 w 9"/>
                  <a:gd name="T21" fmla="*/ 7 h 8"/>
                  <a:gd name="T22" fmla="*/ 6 w 9"/>
                  <a:gd name="T23" fmla="*/ 7 h 8"/>
                  <a:gd name="T24" fmla="*/ 6 w 9"/>
                  <a:gd name="T25" fmla="*/ 8 h 8"/>
                  <a:gd name="T26" fmla="*/ 9 w 9"/>
                  <a:gd name="T27" fmla="*/ 6 h 8"/>
                  <a:gd name="T28" fmla="*/ 9 w 9"/>
                  <a:gd name="T29" fmla="*/ 3 h 8"/>
                  <a:gd name="T30" fmla="*/ 9 w 9"/>
                  <a:gd name="T31" fmla="*/ 2 h 8"/>
                  <a:gd name="T32" fmla="*/ 9 w 9"/>
                  <a:gd name="T33" fmla="*/ 1 h 8"/>
                  <a:gd name="T34" fmla="*/ 8 w 9"/>
                  <a:gd name="T35" fmla="*/ 1 h 8"/>
                  <a:gd name="T36" fmla="*/ 7 w 9"/>
                  <a:gd name="T37" fmla="*/ 1 h 8"/>
                  <a:gd name="T38" fmla="*/ 7 w 9"/>
                  <a:gd name="T39" fmla="*/ 1 h 8"/>
                  <a:gd name="T40" fmla="*/ 7 w 9"/>
                  <a:gd name="T41" fmla="*/ 1 h 8"/>
                  <a:gd name="T42" fmla="*/ 8 w 9"/>
                  <a:gd name="T43" fmla="*/ 0 h 8"/>
                  <a:gd name="T44" fmla="*/ 7 w 9"/>
                  <a:gd name="T45" fmla="*/ 0 h 8"/>
                  <a:gd name="T46" fmla="*/ 5 w 9"/>
                  <a:gd name="T47" fmla="*/ 0 h 8"/>
                  <a:gd name="T48" fmla="*/ 4 w 9"/>
                  <a:gd name="T4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8" y="7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9"/>
              <p:cNvSpPr>
                <a:spLocks/>
              </p:cNvSpPr>
              <p:nvPr/>
            </p:nvSpPr>
            <p:spPr bwMode="auto">
              <a:xfrm>
                <a:off x="3959" y="1864"/>
                <a:ext cx="22" cy="14"/>
              </a:xfrm>
              <a:custGeom>
                <a:avLst/>
                <a:gdLst>
                  <a:gd name="T0" fmla="*/ 6 w 9"/>
                  <a:gd name="T1" fmla="*/ 0 h 6"/>
                  <a:gd name="T2" fmla="*/ 4 w 9"/>
                  <a:gd name="T3" fmla="*/ 0 h 6"/>
                  <a:gd name="T4" fmla="*/ 1 w 9"/>
                  <a:gd name="T5" fmla="*/ 0 h 6"/>
                  <a:gd name="T6" fmla="*/ 0 w 9"/>
                  <a:gd name="T7" fmla="*/ 1 h 6"/>
                  <a:gd name="T8" fmla="*/ 0 w 9"/>
                  <a:gd name="T9" fmla="*/ 2 h 6"/>
                  <a:gd name="T10" fmla="*/ 0 w 9"/>
                  <a:gd name="T11" fmla="*/ 2 h 6"/>
                  <a:gd name="T12" fmla="*/ 0 w 9"/>
                  <a:gd name="T13" fmla="*/ 5 h 6"/>
                  <a:gd name="T14" fmla="*/ 3 w 9"/>
                  <a:gd name="T15" fmla="*/ 5 h 6"/>
                  <a:gd name="T16" fmla="*/ 3 w 9"/>
                  <a:gd name="T17" fmla="*/ 6 h 6"/>
                  <a:gd name="T18" fmla="*/ 8 w 9"/>
                  <a:gd name="T19" fmla="*/ 6 h 6"/>
                  <a:gd name="T20" fmla="*/ 8 w 9"/>
                  <a:gd name="T21" fmla="*/ 6 h 6"/>
                  <a:gd name="T22" fmla="*/ 9 w 9"/>
                  <a:gd name="T23" fmla="*/ 6 h 6"/>
                  <a:gd name="T24" fmla="*/ 9 w 9"/>
                  <a:gd name="T25" fmla="*/ 5 h 6"/>
                  <a:gd name="T26" fmla="*/ 9 w 9"/>
                  <a:gd name="T27" fmla="*/ 5 h 6"/>
                  <a:gd name="T28" fmla="*/ 9 w 9"/>
                  <a:gd name="T29" fmla="*/ 3 h 6"/>
                  <a:gd name="T30" fmla="*/ 7 w 9"/>
                  <a:gd name="T31" fmla="*/ 2 h 6"/>
                  <a:gd name="T32" fmla="*/ 7 w 9"/>
                  <a:gd name="T33" fmla="*/ 2 h 6"/>
                  <a:gd name="T34" fmla="*/ 7 w 9"/>
                  <a:gd name="T35" fmla="*/ 2 h 6"/>
                  <a:gd name="T36" fmla="*/ 6 w 9"/>
                  <a:gd name="T37" fmla="*/ 2 h 6"/>
                  <a:gd name="T38" fmla="*/ 6 w 9"/>
                  <a:gd name="T39" fmla="*/ 1 h 6"/>
                  <a:gd name="T40" fmla="*/ 6 w 9"/>
                  <a:gd name="T41" fmla="*/ 1 h 6"/>
                  <a:gd name="T42" fmla="*/ 6 w 9"/>
                  <a:gd name="T4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6">
                    <a:moveTo>
                      <a:pt x="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40"/>
              <p:cNvSpPr>
                <a:spLocks/>
              </p:cNvSpPr>
              <p:nvPr/>
            </p:nvSpPr>
            <p:spPr bwMode="auto">
              <a:xfrm>
                <a:off x="3764" y="1809"/>
                <a:ext cx="81" cy="57"/>
              </a:xfrm>
              <a:custGeom>
                <a:avLst/>
                <a:gdLst>
                  <a:gd name="T0" fmla="*/ 14 w 34"/>
                  <a:gd name="T1" fmla="*/ 1 h 24"/>
                  <a:gd name="T2" fmla="*/ 2 w 34"/>
                  <a:gd name="T3" fmla="*/ 2 h 24"/>
                  <a:gd name="T4" fmla="*/ 2 w 34"/>
                  <a:gd name="T5" fmla="*/ 5 h 24"/>
                  <a:gd name="T6" fmla="*/ 4 w 34"/>
                  <a:gd name="T7" fmla="*/ 6 h 24"/>
                  <a:gd name="T8" fmla="*/ 4 w 34"/>
                  <a:gd name="T9" fmla="*/ 9 h 24"/>
                  <a:gd name="T10" fmla="*/ 4 w 34"/>
                  <a:gd name="T11" fmla="*/ 12 h 24"/>
                  <a:gd name="T12" fmla="*/ 3 w 34"/>
                  <a:gd name="T13" fmla="*/ 13 h 24"/>
                  <a:gd name="T14" fmla="*/ 0 w 34"/>
                  <a:gd name="T15" fmla="*/ 15 h 24"/>
                  <a:gd name="T16" fmla="*/ 0 w 34"/>
                  <a:gd name="T17" fmla="*/ 18 h 24"/>
                  <a:gd name="T18" fmla="*/ 2 w 34"/>
                  <a:gd name="T19" fmla="*/ 20 h 24"/>
                  <a:gd name="T20" fmla="*/ 5 w 34"/>
                  <a:gd name="T21" fmla="*/ 24 h 24"/>
                  <a:gd name="T22" fmla="*/ 11 w 34"/>
                  <a:gd name="T23" fmla="*/ 24 h 24"/>
                  <a:gd name="T24" fmla="*/ 13 w 34"/>
                  <a:gd name="T25" fmla="*/ 22 h 24"/>
                  <a:gd name="T26" fmla="*/ 14 w 34"/>
                  <a:gd name="T27" fmla="*/ 19 h 24"/>
                  <a:gd name="T28" fmla="*/ 15 w 34"/>
                  <a:gd name="T29" fmla="*/ 18 h 24"/>
                  <a:gd name="T30" fmla="*/ 16 w 34"/>
                  <a:gd name="T31" fmla="*/ 18 h 24"/>
                  <a:gd name="T32" fmla="*/ 17 w 34"/>
                  <a:gd name="T33" fmla="*/ 18 h 24"/>
                  <a:gd name="T34" fmla="*/ 21 w 34"/>
                  <a:gd name="T35" fmla="*/ 17 h 24"/>
                  <a:gd name="T36" fmla="*/ 21 w 34"/>
                  <a:gd name="T37" fmla="*/ 16 h 24"/>
                  <a:gd name="T38" fmla="*/ 22 w 34"/>
                  <a:gd name="T39" fmla="*/ 16 h 24"/>
                  <a:gd name="T40" fmla="*/ 25 w 34"/>
                  <a:gd name="T41" fmla="*/ 14 h 24"/>
                  <a:gd name="T42" fmla="*/ 28 w 34"/>
                  <a:gd name="T43" fmla="*/ 14 h 24"/>
                  <a:gd name="T44" fmla="*/ 29 w 34"/>
                  <a:gd name="T45" fmla="*/ 12 h 24"/>
                  <a:gd name="T46" fmla="*/ 29 w 34"/>
                  <a:gd name="T47" fmla="*/ 12 h 24"/>
                  <a:gd name="T48" fmla="*/ 31 w 34"/>
                  <a:gd name="T49" fmla="*/ 11 h 24"/>
                  <a:gd name="T50" fmla="*/ 31 w 34"/>
                  <a:gd name="T51" fmla="*/ 9 h 24"/>
                  <a:gd name="T52" fmla="*/ 31 w 34"/>
                  <a:gd name="T53" fmla="*/ 7 h 24"/>
                  <a:gd name="T54" fmla="*/ 33 w 34"/>
                  <a:gd name="T55" fmla="*/ 5 h 24"/>
                  <a:gd name="T56" fmla="*/ 34 w 34"/>
                  <a:gd name="T57" fmla="*/ 3 h 24"/>
                  <a:gd name="T58" fmla="*/ 34 w 34"/>
                  <a:gd name="T59" fmla="*/ 2 h 24"/>
                  <a:gd name="T60" fmla="*/ 32 w 34"/>
                  <a:gd name="T61" fmla="*/ 0 h 24"/>
                  <a:gd name="T62" fmla="*/ 27 w 34"/>
                  <a:gd name="T6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" h="24">
                    <a:moveTo>
                      <a:pt x="27" y="0"/>
                    </a:moveTo>
                    <a:cubicBezTo>
                      <a:pt x="23" y="0"/>
                      <a:pt x="18" y="0"/>
                      <a:pt x="14" y="1"/>
                    </a:cubicBezTo>
                    <a:cubicBezTo>
                      <a:pt x="10" y="1"/>
                      <a:pt x="6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7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1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4"/>
                      <a:pt x="2" y="14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9"/>
                      <a:pt x="1" y="19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3" y="21"/>
                      <a:pt x="4" y="22"/>
                      <a:pt x="5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4"/>
                      <a:pt x="13" y="23"/>
                      <a:pt x="13" y="22"/>
                    </a:cubicBezTo>
                    <a:cubicBezTo>
                      <a:pt x="13" y="22"/>
                      <a:pt x="14" y="21"/>
                      <a:pt x="14" y="21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9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8"/>
                      <a:pt x="21" y="18"/>
                      <a:pt x="21" y="17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6"/>
                      <a:pt x="23" y="16"/>
                      <a:pt x="24" y="15"/>
                    </a:cubicBezTo>
                    <a:cubicBezTo>
                      <a:pt x="24" y="15"/>
                      <a:pt x="25" y="14"/>
                      <a:pt x="25" y="14"/>
                    </a:cubicBezTo>
                    <a:cubicBezTo>
                      <a:pt x="25" y="14"/>
                      <a:pt x="26" y="14"/>
                      <a:pt x="26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9" y="14"/>
                      <a:pt x="29" y="13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1" y="12"/>
                      <a:pt x="31" y="11"/>
                    </a:cubicBezTo>
                    <a:cubicBezTo>
                      <a:pt x="32" y="11"/>
                      <a:pt x="32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8"/>
                      <a:pt x="31" y="7"/>
                      <a:pt x="31" y="7"/>
                    </a:cubicBezTo>
                    <a:cubicBezTo>
                      <a:pt x="31" y="6"/>
                      <a:pt x="31" y="6"/>
                      <a:pt x="32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4" y="5"/>
                      <a:pt x="34" y="3"/>
                      <a:pt x="34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4" y="1"/>
                      <a:pt x="33" y="1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9" y="0"/>
                      <a:pt x="28" y="0"/>
                      <a:pt x="2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41"/>
              <p:cNvSpPr>
                <a:spLocks noEditPoints="1"/>
              </p:cNvSpPr>
              <p:nvPr/>
            </p:nvSpPr>
            <p:spPr bwMode="auto">
              <a:xfrm>
                <a:off x="3902" y="1838"/>
                <a:ext cx="301" cy="585"/>
              </a:xfrm>
              <a:custGeom>
                <a:avLst/>
                <a:gdLst>
                  <a:gd name="T0" fmla="*/ 51 w 126"/>
                  <a:gd name="T1" fmla="*/ 38 h 245"/>
                  <a:gd name="T2" fmla="*/ 34 w 126"/>
                  <a:gd name="T3" fmla="*/ 3 h 245"/>
                  <a:gd name="T4" fmla="*/ 35 w 126"/>
                  <a:gd name="T5" fmla="*/ 9 h 245"/>
                  <a:gd name="T6" fmla="*/ 34 w 126"/>
                  <a:gd name="T7" fmla="*/ 18 h 245"/>
                  <a:gd name="T8" fmla="*/ 22 w 126"/>
                  <a:gd name="T9" fmla="*/ 26 h 245"/>
                  <a:gd name="T10" fmla="*/ 39 w 126"/>
                  <a:gd name="T11" fmla="*/ 42 h 245"/>
                  <a:gd name="T12" fmla="*/ 48 w 126"/>
                  <a:gd name="T13" fmla="*/ 45 h 245"/>
                  <a:gd name="T14" fmla="*/ 59 w 126"/>
                  <a:gd name="T15" fmla="*/ 54 h 245"/>
                  <a:gd name="T16" fmla="*/ 58 w 126"/>
                  <a:gd name="T17" fmla="*/ 43 h 245"/>
                  <a:gd name="T18" fmla="*/ 65 w 126"/>
                  <a:gd name="T19" fmla="*/ 49 h 245"/>
                  <a:gd name="T20" fmla="*/ 67 w 126"/>
                  <a:gd name="T21" fmla="*/ 34 h 245"/>
                  <a:gd name="T22" fmla="*/ 74 w 126"/>
                  <a:gd name="T23" fmla="*/ 44 h 245"/>
                  <a:gd name="T24" fmla="*/ 78 w 126"/>
                  <a:gd name="T25" fmla="*/ 55 h 245"/>
                  <a:gd name="T26" fmla="*/ 85 w 126"/>
                  <a:gd name="T27" fmla="*/ 56 h 245"/>
                  <a:gd name="T28" fmla="*/ 90 w 126"/>
                  <a:gd name="T29" fmla="*/ 63 h 245"/>
                  <a:gd name="T30" fmla="*/ 80 w 126"/>
                  <a:gd name="T31" fmla="*/ 65 h 245"/>
                  <a:gd name="T32" fmla="*/ 71 w 126"/>
                  <a:gd name="T33" fmla="*/ 66 h 245"/>
                  <a:gd name="T34" fmla="*/ 64 w 126"/>
                  <a:gd name="T35" fmla="*/ 63 h 245"/>
                  <a:gd name="T36" fmla="*/ 56 w 126"/>
                  <a:gd name="T37" fmla="*/ 58 h 245"/>
                  <a:gd name="T38" fmla="*/ 48 w 126"/>
                  <a:gd name="T39" fmla="*/ 53 h 245"/>
                  <a:gd name="T40" fmla="*/ 32 w 126"/>
                  <a:gd name="T41" fmla="*/ 54 h 245"/>
                  <a:gd name="T42" fmla="*/ 24 w 126"/>
                  <a:gd name="T43" fmla="*/ 58 h 245"/>
                  <a:gd name="T44" fmla="*/ 14 w 126"/>
                  <a:gd name="T45" fmla="*/ 72 h 245"/>
                  <a:gd name="T46" fmla="*/ 6 w 126"/>
                  <a:gd name="T47" fmla="*/ 80 h 245"/>
                  <a:gd name="T48" fmla="*/ 1 w 126"/>
                  <a:gd name="T49" fmla="*/ 96 h 245"/>
                  <a:gd name="T50" fmla="*/ 1 w 126"/>
                  <a:gd name="T51" fmla="*/ 109 h 245"/>
                  <a:gd name="T52" fmla="*/ 9 w 126"/>
                  <a:gd name="T53" fmla="*/ 120 h 245"/>
                  <a:gd name="T54" fmla="*/ 21 w 126"/>
                  <a:gd name="T55" fmla="*/ 132 h 245"/>
                  <a:gd name="T56" fmla="*/ 33 w 126"/>
                  <a:gd name="T57" fmla="*/ 138 h 245"/>
                  <a:gd name="T58" fmla="*/ 43 w 126"/>
                  <a:gd name="T59" fmla="*/ 139 h 245"/>
                  <a:gd name="T60" fmla="*/ 57 w 126"/>
                  <a:gd name="T61" fmla="*/ 135 h 245"/>
                  <a:gd name="T62" fmla="*/ 67 w 126"/>
                  <a:gd name="T63" fmla="*/ 140 h 245"/>
                  <a:gd name="T64" fmla="*/ 68 w 126"/>
                  <a:gd name="T65" fmla="*/ 153 h 245"/>
                  <a:gd name="T66" fmla="*/ 76 w 126"/>
                  <a:gd name="T67" fmla="*/ 168 h 245"/>
                  <a:gd name="T68" fmla="*/ 77 w 126"/>
                  <a:gd name="T69" fmla="*/ 181 h 245"/>
                  <a:gd name="T70" fmla="*/ 71 w 126"/>
                  <a:gd name="T71" fmla="*/ 194 h 245"/>
                  <a:gd name="T72" fmla="*/ 71 w 126"/>
                  <a:gd name="T73" fmla="*/ 214 h 245"/>
                  <a:gd name="T74" fmla="*/ 72 w 126"/>
                  <a:gd name="T75" fmla="*/ 234 h 245"/>
                  <a:gd name="T76" fmla="*/ 81 w 126"/>
                  <a:gd name="T77" fmla="*/ 242 h 245"/>
                  <a:gd name="T78" fmla="*/ 97 w 126"/>
                  <a:gd name="T79" fmla="*/ 232 h 245"/>
                  <a:gd name="T80" fmla="*/ 100 w 126"/>
                  <a:gd name="T81" fmla="*/ 221 h 245"/>
                  <a:gd name="T82" fmla="*/ 108 w 126"/>
                  <a:gd name="T83" fmla="*/ 206 h 245"/>
                  <a:gd name="T84" fmla="*/ 119 w 126"/>
                  <a:gd name="T85" fmla="*/ 181 h 245"/>
                  <a:gd name="T86" fmla="*/ 122 w 126"/>
                  <a:gd name="T87" fmla="*/ 158 h 245"/>
                  <a:gd name="T88" fmla="*/ 124 w 126"/>
                  <a:gd name="T89" fmla="*/ 142 h 245"/>
                  <a:gd name="T90" fmla="*/ 122 w 126"/>
                  <a:gd name="T91" fmla="*/ 116 h 245"/>
                  <a:gd name="T92" fmla="*/ 116 w 126"/>
                  <a:gd name="T93" fmla="*/ 107 h 245"/>
                  <a:gd name="T94" fmla="*/ 106 w 126"/>
                  <a:gd name="T95" fmla="*/ 90 h 245"/>
                  <a:gd name="T96" fmla="*/ 99 w 126"/>
                  <a:gd name="T97" fmla="*/ 76 h 245"/>
                  <a:gd name="T98" fmla="*/ 103 w 126"/>
                  <a:gd name="T99" fmla="*/ 82 h 245"/>
                  <a:gd name="T100" fmla="*/ 111 w 126"/>
                  <a:gd name="T101" fmla="*/ 95 h 245"/>
                  <a:gd name="T102" fmla="*/ 116 w 126"/>
                  <a:gd name="T103" fmla="*/ 105 h 245"/>
                  <a:gd name="T104" fmla="*/ 118 w 126"/>
                  <a:gd name="T105" fmla="*/ 84 h 245"/>
                  <a:gd name="T106" fmla="*/ 115 w 126"/>
                  <a:gd name="T107" fmla="*/ 77 h 245"/>
                  <a:gd name="T108" fmla="*/ 110 w 126"/>
                  <a:gd name="T109" fmla="*/ 69 h 245"/>
                  <a:gd name="T110" fmla="*/ 106 w 126"/>
                  <a:gd name="T111" fmla="*/ 62 h 245"/>
                  <a:gd name="T112" fmla="*/ 99 w 126"/>
                  <a:gd name="T113" fmla="*/ 52 h 245"/>
                  <a:gd name="T114" fmla="*/ 80 w 126"/>
                  <a:gd name="T115" fmla="*/ 31 h 245"/>
                  <a:gd name="T116" fmla="*/ 62 w 126"/>
                  <a:gd name="T117" fmla="*/ 1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6" h="245">
                    <a:moveTo>
                      <a:pt x="49" y="38"/>
                    </a:move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7" y="37"/>
                      <a:pt x="46" y="36"/>
                      <a:pt x="46" y="35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7" y="34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9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1" y="38"/>
                    </a:cubicBezTo>
                    <a:cubicBezTo>
                      <a:pt x="51" y="38"/>
                      <a:pt x="52" y="38"/>
                      <a:pt x="52" y="38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moveTo>
                      <a:pt x="34" y="0"/>
                    </a:moveTo>
                    <a:cubicBezTo>
                      <a:pt x="34" y="3"/>
                      <a:pt x="34" y="3"/>
                      <a:pt x="34" y="3"/>
                    </a:cubicBezTo>
                    <a:cubicBezTo>
                      <a:pt x="34" y="4"/>
                      <a:pt x="34" y="4"/>
                      <a:pt x="35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3"/>
                      <a:pt x="35" y="14"/>
                      <a:pt x="36" y="14"/>
                    </a:cubicBezTo>
                    <a:cubicBezTo>
                      <a:pt x="37" y="15"/>
                      <a:pt x="37" y="15"/>
                      <a:pt x="38" y="1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9" y="17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3" y="18"/>
                      <a:pt x="33" y="19"/>
                      <a:pt x="32" y="19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8" y="20"/>
                      <a:pt x="28" y="20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2"/>
                    </a:cubicBezTo>
                    <a:cubicBezTo>
                      <a:pt x="24" y="23"/>
                      <a:pt x="23" y="23"/>
                      <a:pt x="23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6"/>
                      <a:pt x="22" y="26"/>
                    </a:cubicBezTo>
                    <a:cubicBezTo>
                      <a:pt x="21" y="26"/>
                      <a:pt x="21" y="27"/>
                      <a:pt x="20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31"/>
                      <a:pt x="23" y="33"/>
                      <a:pt x="25" y="34"/>
                    </a:cubicBezTo>
                    <a:cubicBezTo>
                      <a:pt x="25" y="35"/>
                      <a:pt x="26" y="36"/>
                      <a:pt x="27" y="36"/>
                    </a:cubicBezTo>
                    <a:cubicBezTo>
                      <a:pt x="29" y="39"/>
                      <a:pt x="31" y="42"/>
                      <a:pt x="31" y="45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4" y="46"/>
                      <a:pt x="34" y="44"/>
                      <a:pt x="34" y="43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40" y="42"/>
                      <a:pt x="40" y="41"/>
                    </a:cubicBezTo>
                    <a:cubicBezTo>
                      <a:pt x="40" y="41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2" y="40"/>
                      <a:pt x="42" y="40"/>
                      <a:pt x="42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41"/>
                      <a:pt x="43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5" y="42"/>
                      <a:pt x="45" y="42"/>
                      <a:pt x="46" y="42"/>
                    </a:cubicBezTo>
                    <a:cubicBezTo>
                      <a:pt x="46" y="42"/>
                      <a:pt x="46" y="43"/>
                      <a:pt x="46" y="43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4"/>
                      <a:pt x="47" y="45"/>
                      <a:pt x="48" y="45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3" y="47"/>
                    </a:cubicBezTo>
                    <a:cubicBezTo>
                      <a:pt x="54" y="47"/>
                      <a:pt x="54" y="48"/>
                      <a:pt x="54" y="48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60" y="52"/>
                      <a:pt x="60" y="52"/>
                      <a:pt x="60" y="51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8" y="43"/>
                      <a:pt x="57" y="43"/>
                      <a:pt x="56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5"/>
                      <a:pt x="62" y="46"/>
                      <a:pt x="62" y="46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5" y="48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6" y="50"/>
                      <a:pt x="66" y="50"/>
                      <a:pt x="67" y="5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7" y="50"/>
                      <a:pt x="68" y="50"/>
                      <a:pt x="69" y="49"/>
                    </a:cubicBezTo>
                    <a:cubicBezTo>
                      <a:pt x="69" y="49"/>
                      <a:pt x="69" y="49"/>
                      <a:pt x="69" y="48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70" y="47"/>
                      <a:pt x="70" y="46"/>
                      <a:pt x="70" y="44"/>
                    </a:cubicBezTo>
                    <a:cubicBezTo>
                      <a:pt x="70" y="42"/>
                      <a:pt x="69" y="40"/>
                      <a:pt x="67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37"/>
                      <a:pt x="66" y="37"/>
                      <a:pt x="66" y="36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6" y="36"/>
                      <a:pt x="66" y="35"/>
                      <a:pt x="66" y="35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8" y="34"/>
                      <a:pt x="69" y="35"/>
                      <a:pt x="70" y="35"/>
                    </a:cubicBezTo>
                    <a:cubicBezTo>
                      <a:pt x="71" y="36"/>
                      <a:pt x="71" y="36"/>
                      <a:pt x="72" y="36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3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8"/>
                      <a:pt x="74" y="39"/>
                      <a:pt x="75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0"/>
                      <a:pt x="77" y="40"/>
                      <a:pt x="78" y="41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2"/>
                      <a:pt x="78" y="42"/>
                      <a:pt x="79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5" y="43"/>
                      <a:pt x="74" y="43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73" y="46"/>
                      <a:pt x="73" y="48"/>
                      <a:pt x="74" y="49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50"/>
                      <a:pt x="74" y="50"/>
                      <a:pt x="75" y="50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3"/>
                      <a:pt x="77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5"/>
                      <a:pt x="78" y="55"/>
                      <a:pt x="78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80" y="55"/>
                      <a:pt x="80" y="55"/>
                      <a:pt x="81" y="55"/>
                    </a:cubicBezTo>
                    <a:cubicBezTo>
                      <a:pt x="81" y="56"/>
                      <a:pt x="82" y="56"/>
                      <a:pt x="83" y="56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6" y="55"/>
                      <a:pt x="86" y="55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6" y="56"/>
                      <a:pt x="86" y="56"/>
                      <a:pt x="86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89" y="63"/>
                      <a:pt x="89" y="63"/>
                      <a:pt x="89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6"/>
                      <a:pt x="89" y="66"/>
                      <a:pt x="89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7"/>
                      <a:pt x="86" y="67"/>
                      <a:pt x="86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4" y="66"/>
                      <a:pt x="83" y="66"/>
                      <a:pt x="83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0" y="66"/>
                      <a:pt x="80" y="66"/>
                      <a:pt x="80" y="66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8" y="64"/>
                    </a:cubicBezTo>
                    <a:cubicBezTo>
                      <a:pt x="78" y="63"/>
                      <a:pt x="77" y="63"/>
                      <a:pt x="77" y="63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64"/>
                      <a:pt x="76" y="64"/>
                      <a:pt x="76" y="64"/>
                    </a:cubicBezTo>
                    <a:cubicBezTo>
                      <a:pt x="76" y="65"/>
                      <a:pt x="76" y="66"/>
                      <a:pt x="75" y="67"/>
                    </a:cubicBezTo>
                    <a:cubicBezTo>
                      <a:pt x="75" y="67"/>
                      <a:pt x="75" y="67"/>
                      <a:pt x="74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1" y="66"/>
                      <a:pt x="71" y="66"/>
                      <a:pt x="71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8" y="64"/>
                      <a:pt x="68" y="64"/>
                      <a:pt x="68" y="64"/>
                    </a:cubicBezTo>
                    <a:cubicBezTo>
                      <a:pt x="68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5" y="63"/>
                      <a:pt x="65" y="63"/>
                      <a:pt x="64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2"/>
                      <a:pt x="63" y="62"/>
                      <a:pt x="63" y="62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61" y="61"/>
                      <a:pt x="60" y="61"/>
                      <a:pt x="60" y="61"/>
                    </a:cubicBezTo>
                    <a:cubicBezTo>
                      <a:pt x="59" y="61"/>
                      <a:pt x="59" y="61"/>
                      <a:pt x="58" y="61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1"/>
                      <a:pt x="57" y="60"/>
                      <a:pt x="57" y="60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4" y="56"/>
                      <a:pt x="54" y="56"/>
                      <a:pt x="54" y="56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5"/>
                      <a:pt x="55" y="54"/>
                      <a:pt x="54" y="54"/>
                    </a:cubicBezTo>
                    <a:cubicBezTo>
                      <a:pt x="54" y="53"/>
                      <a:pt x="53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1"/>
                      <a:pt x="52" y="51"/>
                      <a:pt x="52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49" y="51"/>
                      <a:pt x="48" y="52"/>
                      <a:pt x="48" y="53"/>
                    </a:cubicBezTo>
                    <a:cubicBezTo>
                      <a:pt x="47" y="54"/>
                      <a:pt x="47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5" y="54"/>
                      <a:pt x="44" y="54"/>
                    </a:cubicBezTo>
                    <a:cubicBezTo>
                      <a:pt x="44" y="53"/>
                      <a:pt x="43" y="53"/>
                      <a:pt x="43" y="53"/>
                    </a:cubicBezTo>
                    <a:cubicBezTo>
                      <a:pt x="41" y="53"/>
                      <a:pt x="40" y="53"/>
                      <a:pt x="39" y="53"/>
                    </a:cubicBezTo>
                    <a:cubicBezTo>
                      <a:pt x="39" y="53"/>
                      <a:pt x="38" y="53"/>
                      <a:pt x="38" y="53"/>
                    </a:cubicBezTo>
                    <a:cubicBezTo>
                      <a:pt x="37" y="53"/>
                      <a:pt x="37" y="53"/>
                      <a:pt x="36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2" y="56"/>
                      <a:pt x="31" y="56"/>
                    </a:cubicBezTo>
                    <a:cubicBezTo>
                      <a:pt x="31" y="56"/>
                      <a:pt x="30" y="56"/>
                      <a:pt x="30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5"/>
                      <a:pt x="28" y="55"/>
                      <a:pt x="27" y="55"/>
                    </a:cubicBezTo>
                    <a:cubicBezTo>
                      <a:pt x="27" y="55"/>
                      <a:pt x="27" y="55"/>
                      <a:pt x="26" y="56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6"/>
                      <a:pt x="25" y="56"/>
                      <a:pt x="24" y="57"/>
                    </a:cubicBezTo>
                    <a:cubicBezTo>
                      <a:pt x="24" y="57"/>
                      <a:pt x="24" y="57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20" y="60"/>
                      <a:pt x="20" y="60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7" y="62"/>
                      <a:pt x="17" y="64"/>
                      <a:pt x="17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6"/>
                      <a:pt x="16" y="67"/>
                      <a:pt x="16" y="6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70"/>
                      <a:pt x="16" y="71"/>
                      <a:pt x="15" y="71"/>
                    </a:cubicBezTo>
                    <a:cubicBezTo>
                      <a:pt x="15" y="72"/>
                      <a:pt x="14" y="72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1" y="71"/>
                      <a:pt x="11" y="72"/>
                      <a:pt x="11" y="72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9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7" y="75"/>
                      <a:pt x="7" y="77"/>
                      <a:pt x="7" y="78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79"/>
                      <a:pt x="6" y="80"/>
                      <a:pt x="6" y="80"/>
                    </a:cubicBezTo>
                    <a:cubicBezTo>
                      <a:pt x="6" y="80"/>
                      <a:pt x="6" y="80"/>
                      <a:pt x="6" y="80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4"/>
                      <a:pt x="5" y="85"/>
                      <a:pt x="4" y="85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2" y="87"/>
                      <a:pt x="2" y="88"/>
                      <a:pt x="2" y="88"/>
                    </a:cubicBezTo>
                    <a:cubicBezTo>
                      <a:pt x="2" y="89"/>
                      <a:pt x="2" y="89"/>
                      <a:pt x="1" y="90"/>
                    </a:cubicBezTo>
                    <a:cubicBezTo>
                      <a:pt x="1" y="90"/>
                      <a:pt x="1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5"/>
                      <a:pt x="0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1" y="97"/>
                      <a:pt x="1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100"/>
                      <a:pt x="3" y="100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2"/>
                      <a:pt x="4" y="10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4" y="104"/>
                      <a:pt x="4" y="105"/>
                      <a:pt x="3" y="106"/>
                    </a:cubicBezTo>
                    <a:cubicBezTo>
                      <a:pt x="3" y="106"/>
                      <a:pt x="3" y="107"/>
                      <a:pt x="2" y="107"/>
                    </a:cubicBezTo>
                    <a:cubicBezTo>
                      <a:pt x="2" y="108"/>
                      <a:pt x="1" y="108"/>
                      <a:pt x="1" y="10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3"/>
                      <a:pt x="3" y="113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4" y="114"/>
                      <a:pt x="4" y="115"/>
                      <a:pt x="5" y="116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5" y="117"/>
                      <a:pt x="5" y="117"/>
                      <a:pt x="6" y="118"/>
                    </a:cubicBezTo>
                    <a:cubicBezTo>
                      <a:pt x="6" y="118"/>
                      <a:pt x="7" y="118"/>
                      <a:pt x="7" y="118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8" y="119"/>
                      <a:pt x="9" y="120"/>
                      <a:pt x="9" y="120"/>
                    </a:cubicBezTo>
                    <a:cubicBezTo>
                      <a:pt x="11" y="121"/>
                      <a:pt x="11" y="123"/>
                      <a:pt x="11" y="125"/>
                    </a:cubicBezTo>
                    <a:cubicBezTo>
                      <a:pt x="11" y="125"/>
                      <a:pt x="11" y="125"/>
                      <a:pt x="11" y="125"/>
                    </a:cubicBezTo>
                    <a:cubicBezTo>
                      <a:pt x="11" y="126"/>
                      <a:pt x="11" y="129"/>
                      <a:pt x="13" y="129"/>
                    </a:cubicBezTo>
                    <a:cubicBezTo>
                      <a:pt x="13" y="129"/>
                      <a:pt x="13" y="129"/>
                      <a:pt x="13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31"/>
                      <a:pt x="14" y="131"/>
                      <a:pt x="14" y="131"/>
                    </a:cubicBezTo>
                    <a:cubicBezTo>
                      <a:pt x="15" y="131"/>
                      <a:pt x="15" y="131"/>
                      <a:pt x="15" y="131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18" y="131"/>
                      <a:pt x="18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3"/>
                      <a:pt x="21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5"/>
                      <a:pt x="23" y="136"/>
                      <a:pt x="24" y="136"/>
                    </a:cubicBezTo>
                    <a:cubicBezTo>
                      <a:pt x="25" y="136"/>
                      <a:pt x="26" y="137"/>
                      <a:pt x="26" y="13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9"/>
                      <a:pt x="28" y="139"/>
                      <a:pt x="28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1" y="138"/>
                      <a:pt x="31" y="138"/>
                      <a:pt x="32" y="138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4" y="136"/>
                      <a:pt x="34" y="136"/>
                    </a:cubicBezTo>
                    <a:cubicBezTo>
                      <a:pt x="34" y="136"/>
                      <a:pt x="35" y="137"/>
                      <a:pt x="35" y="137"/>
                    </a:cubicBezTo>
                    <a:cubicBezTo>
                      <a:pt x="35" y="137"/>
                      <a:pt x="35" y="137"/>
                      <a:pt x="35" y="137"/>
                    </a:cubicBezTo>
                    <a:cubicBezTo>
                      <a:pt x="35" y="137"/>
                      <a:pt x="36" y="138"/>
                      <a:pt x="37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9" y="138"/>
                      <a:pt x="39" y="138"/>
                      <a:pt x="39" y="139"/>
                    </a:cubicBezTo>
                    <a:cubicBezTo>
                      <a:pt x="40" y="139"/>
                      <a:pt x="41" y="139"/>
                      <a:pt x="42" y="139"/>
                    </a:cubicBezTo>
                    <a:cubicBezTo>
                      <a:pt x="42" y="139"/>
                      <a:pt x="42" y="139"/>
                      <a:pt x="42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4" y="139"/>
                      <a:pt x="44" y="139"/>
                      <a:pt x="44" y="139"/>
                    </a:cubicBezTo>
                    <a:cubicBezTo>
                      <a:pt x="46" y="139"/>
                      <a:pt x="46" y="139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7" y="138"/>
                      <a:pt x="47" y="138"/>
                      <a:pt x="47" y="138"/>
                    </a:cubicBezTo>
                    <a:cubicBezTo>
                      <a:pt x="47" y="137"/>
                      <a:pt x="47" y="137"/>
                      <a:pt x="47" y="137"/>
                    </a:cubicBezTo>
                    <a:cubicBezTo>
                      <a:pt x="47" y="136"/>
                      <a:pt x="47" y="136"/>
                      <a:pt x="48" y="135"/>
                    </a:cubicBezTo>
                    <a:cubicBezTo>
                      <a:pt x="48" y="134"/>
                      <a:pt x="48" y="134"/>
                      <a:pt x="49" y="134"/>
                    </a:cubicBezTo>
                    <a:cubicBezTo>
                      <a:pt x="49" y="134"/>
                      <a:pt x="49" y="133"/>
                      <a:pt x="50" y="133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54" y="133"/>
                      <a:pt x="54" y="133"/>
                      <a:pt x="54" y="133"/>
                    </a:cubicBezTo>
                    <a:cubicBezTo>
                      <a:pt x="55" y="133"/>
                      <a:pt x="56" y="134"/>
                      <a:pt x="57" y="135"/>
                    </a:cubicBezTo>
                    <a:cubicBezTo>
                      <a:pt x="57" y="136"/>
                      <a:pt x="57" y="136"/>
                      <a:pt x="58" y="136"/>
                    </a:cubicBezTo>
                    <a:cubicBezTo>
                      <a:pt x="59" y="136"/>
                      <a:pt x="59" y="136"/>
                      <a:pt x="59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7"/>
                      <a:pt x="60" y="137"/>
                      <a:pt x="60" y="137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2" y="138"/>
                      <a:pt x="62" y="138"/>
                      <a:pt x="63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6" y="139"/>
                      <a:pt x="66" y="139"/>
                      <a:pt x="67" y="140"/>
                    </a:cubicBezTo>
                    <a:cubicBezTo>
                      <a:pt x="67" y="140"/>
                      <a:pt x="68" y="140"/>
                      <a:pt x="68" y="141"/>
                    </a:cubicBezTo>
                    <a:cubicBezTo>
                      <a:pt x="69" y="141"/>
                      <a:pt x="70" y="143"/>
                      <a:pt x="70" y="144"/>
                    </a:cubicBezTo>
                    <a:cubicBezTo>
                      <a:pt x="70" y="145"/>
                      <a:pt x="70" y="145"/>
                      <a:pt x="69" y="146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9" y="147"/>
                      <a:pt x="69" y="148"/>
                      <a:pt x="68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7" y="149"/>
                      <a:pt x="67" y="149"/>
                      <a:pt x="67" y="149"/>
                    </a:cubicBezTo>
                    <a:cubicBezTo>
                      <a:pt x="67" y="151"/>
                      <a:pt x="67" y="151"/>
                      <a:pt x="67" y="151"/>
                    </a:cubicBezTo>
                    <a:cubicBezTo>
                      <a:pt x="67" y="152"/>
                      <a:pt x="67" y="152"/>
                      <a:pt x="67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8" y="154"/>
                      <a:pt x="69" y="155"/>
                      <a:pt x="70" y="155"/>
                    </a:cubicBezTo>
                    <a:cubicBezTo>
                      <a:pt x="70" y="155"/>
                      <a:pt x="70" y="155"/>
                      <a:pt x="70" y="155"/>
                    </a:cubicBezTo>
                    <a:cubicBezTo>
                      <a:pt x="70" y="156"/>
                      <a:pt x="71" y="156"/>
                      <a:pt x="71" y="157"/>
                    </a:cubicBezTo>
                    <a:cubicBezTo>
                      <a:pt x="71" y="157"/>
                      <a:pt x="71" y="157"/>
                      <a:pt x="72" y="158"/>
                    </a:cubicBezTo>
                    <a:cubicBezTo>
                      <a:pt x="72" y="159"/>
                      <a:pt x="72" y="159"/>
                      <a:pt x="73" y="160"/>
                    </a:cubicBezTo>
                    <a:cubicBezTo>
                      <a:pt x="73" y="161"/>
                      <a:pt x="73" y="161"/>
                      <a:pt x="73" y="161"/>
                    </a:cubicBezTo>
                    <a:cubicBezTo>
                      <a:pt x="73" y="161"/>
                      <a:pt x="73" y="162"/>
                      <a:pt x="73" y="162"/>
                    </a:cubicBezTo>
                    <a:cubicBezTo>
                      <a:pt x="73" y="163"/>
                      <a:pt x="73" y="163"/>
                      <a:pt x="74" y="164"/>
                    </a:cubicBezTo>
                    <a:cubicBezTo>
                      <a:pt x="75" y="164"/>
                      <a:pt x="75" y="164"/>
                      <a:pt x="75" y="164"/>
                    </a:cubicBezTo>
                    <a:cubicBezTo>
                      <a:pt x="75" y="165"/>
                      <a:pt x="75" y="165"/>
                      <a:pt x="76" y="165"/>
                    </a:cubicBezTo>
                    <a:cubicBezTo>
                      <a:pt x="76" y="165"/>
                      <a:pt x="76" y="166"/>
                      <a:pt x="76" y="166"/>
                    </a:cubicBezTo>
                    <a:cubicBezTo>
                      <a:pt x="76" y="166"/>
                      <a:pt x="76" y="166"/>
                      <a:pt x="76" y="166"/>
                    </a:cubicBezTo>
                    <a:cubicBezTo>
                      <a:pt x="76" y="167"/>
                      <a:pt x="76" y="167"/>
                      <a:pt x="76" y="168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3"/>
                      <a:pt x="77" y="173"/>
                      <a:pt x="77" y="173"/>
                    </a:cubicBezTo>
                    <a:cubicBezTo>
                      <a:pt x="77" y="174"/>
                      <a:pt x="77" y="174"/>
                      <a:pt x="77" y="174"/>
                    </a:cubicBezTo>
                    <a:cubicBezTo>
                      <a:pt x="77" y="174"/>
                      <a:pt x="77" y="176"/>
                      <a:pt x="77" y="176"/>
                    </a:cubicBezTo>
                    <a:cubicBezTo>
                      <a:pt x="77" y="176"/>
                      <a:pt x="77" y="176"/>
                      <a:pt x="77" y="176"/>
                    </a:cubicBezTo>
                    <a:cubicBezTo>
                      <a:pt x="76" y="176"/>
                      <a:pt x="76" y="176"/>
                      <a:pt x="76" y="176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7" y="181"/>
                      <a:pt x="77" y="181"/>
                      <a:pt x="77" y="181"/>
                    </a:cubicBezTo>
                    <a:cubicBezTo>
                      <a:pt x="78" y="182"/>
                      <a:pt x="78" y="182"/>
                      <a:pt x="78" y="182"/>
                    </a:cubicBezTo>
                    <a:cubicBezTo>
                      <a:pt x="77" y="182"/>
                      <a:pt x="77" y="182"/>
                      <a:pt x="77" y="183"/>
                    </a:cubicBezTo>
                    <a:cubicBezTo>
                      <a:pt x="77" y="183"/>
                      <a:pt x="77" y="183"/>
                      <a:pt x="77" y="183"/>
                    </a:cubicBezTo>
                    <a:cubicBezTo>
                      <a:pt x="77" y="183"/>
                      <a:pt x="76" y="184"/>
                      <a:pt x="76" y="184"/>
                    </a:cubicBezTo>
                    <a:cubicBezTo>
                      <a:pt x="75" y="185"/>
                      <a:pt x="75" y="185"/>
                      <a:pt x="75" y="185"/>
                    </a:cubicBezTo>
                    <a:cubicBezTo>
                      <a:pt x="74" y="186"/>
                      <a:pt x="74" y="186"/>
                      <a:pt x="74" y="187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3" y="187"/>
                      <a:pt x="73" y="187"/>
                      <a:pt x="73" y="187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1" y="193"/>
                      <a:pt x="71" y="193"/>
                      <a:pt x="71" y="193"/>
                    </a:cubicBezTo>
                    <a:cubicBezTo>
                      <a:pt x="71" y="194"/>
                      <a:pt x="71" y="194"/>
                      <a:pt x="71" y="194"/>
                    </a:cubicBezTo>
                    <a:cubicBezTo>
                      <a:pt x="71" y="195"/>
                      <a:pt x="71" y="195"/>
                      <a:pt x="71" y="195"/>
                    </a:cubicBezTo>
                    <a:cubicBezTo>
                      <a:pt x="70" y="196"/>
                      <a:pt x="70" y="196"/>
                      <a:pt x="70" y="196"/>
                    </a:cubicBezTo>
                    <a:cubicBezTo>
                      <a:pt x="70" y="197"/>
                      <a:pt x="70" y="197"/>
                      <a:pt x="70" y="197"/>
                    </a:cubicBezTo>
                    <a:cubicBezTo>
                      <a:pt x="70" y="198"/>
                      <a:pt x="70" y="198"/>
                      <a:pt x="70" y="198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68" y="197"/>
                      <a:pt x="68" y="197"/>
                      <a:pt x="68" y="197"/>
                    </a:cubicBezTo>
                    <a:cubicBezTo>
                      <a:pt x="68" y="211"/>
                      <a:pt x="68" y="211"/>
                      <a:pt x="68" y="211"/>
                    </a:cubicBezTo>
                    <a:cubicBezTo>
                      <a:pt x="69" y="211"/>
                      <a:pt x="69" y="211"/>
                      <a:pt x="69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2"/>
                      <a:pt x="70" y="212"/>
                      <a:pt x="70" y="212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0" y="213"/>
                      <a:pt x="70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5"/>
                      <a:pt x="71" y="215"/>
                      <a:pt x="71" y="215"/>
                    </a:cubicBezTo>
                    <a:cubicBezTo>
                      <a:pt x="71" y="217"/>
                      <a:pt x="71" y="217"/>
                      <a:pt x="71" y="218"/>
                    </a:cubicBezTo>
                    <a:cubicBezTo>
                      <a:pt x="71" y="218"/>
                      <a:pt x="71" y="218"/>
                      <a:pt x="71" y="218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72" y="232"/>
                      <a:pt x="72" y="233"/>
                      <a:pt x="72" y="234"/>
                    </a:cubicBezTo>
                    <a:cubicBezTo>
                      <a:pt x="73" y="235"/>
                      <a:pt x="73" y="236"/>
                      <a:pt x="72" y="236"/>
                    </a:cubicBezTo>
                    <a:cubicBezTo>
                      <a:pt x="72" y="237"/>
                      <a:pt x="72" y="237"/>
                      <a:pt x="71" y="238"/>
                    </a:cubicBezTo>
                    <a:cubicBezTo>
                      <a:pt x="71" y="238"/>
                      <a:pt x="70" y="238"/>
                      <a:pt x="70" y="238"/>
                    </a:cubicBezTo>
                    <a:cubicBezTo>
                      <a:pt x="69" y="239"/>
                      <a:pt x="69" y="239"/>
                      <a:pt x="69" y="239"/>
                    </a:cubicBezTo>
                    <a:cubicBezTo>
                      <a:pt x="68" y="239"/>
                      <a:pt x="68" y="239"/>
                      <a:pt x="67" y="239"/>
                    </a:cubicBezTo>
                    <a:cubicBezTo>
                      <a:pt x="67" y="240"/>
                      <a:pt x="67" y="241"/>
                      <a:pt x="67" y="242"/>
                    </a:cubicBezTo>
                    <a:cubicBezTo>
                      <a:pt x="67" y="243"/>
                      <a:pt x="67" y="243"/>
                      <a:pt x="67" y="243"/>
                    </a:cubicBezTo>
                    <a:cubicBezTo>
                      <a:pt x="67" y="243"/>
                      <a:pt x="67" y="244"/>
                      <a:pt x="68" y="245"/>
                    </a:cubicBezTo>
                    <a:cubicBezTo>
                      <a:pt x="68" y="245"/>
                      <a:pt x="69" y="245"/>
                      <a:pt x="69" y="245"/>
                    </a:cubicBezTo>
                    <a:cubicBezTo>
                      <a:pt x="70" y="245"/>
                      <a:pt x="70" y="245"/>
                      <a:pt x="71" y="245"/>
                    </a:cubicBezTo>
                    <a:cubicBezTo>
                      <a:pt x="71" y="244"/>
                      <a:pt x="71" y="244"/>
                      <a:pt x="71" y="244"/>
                    </a:cubicBezTo>
                    <a:cubicBezTo>
                      <a:pt x="72" y="244"/>
                      <a:pt x="74" y="244"/>
                      <a:pt x="75" y="244"/>
                    </a:cubicBezTo>
                    <a:cubicBezTo>
                      <a:pt x="76" y="244"/>
                      <a:pt x="76" y="244"/>
                      <a:pt x="76" y="244"/>
                    </a:cubicBezTo>
                    <a:cubicBezTo>
                      <a:pt x="78" y="244"/>
                      <a:pt x="80" y="243"/>
                      <a:pt x="81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3"/>
                      <a:pt x="83" y="243"/>
                      <a:pt x="83" y="243"/>
                    </a:cubicBezTo>
                    <a:cubicBezTo>
                      <a:pt x="84" y="243"/>
                      <a:pt x="84" y="242"/>
                      <a:pt x="85" y="242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5" y="240"/>
                      <a:pt x="86" y="240"/>
                      <a:pt x="87" y="240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6"/>
                      <a:pt x="88" y="234"/>
                      <a:pt x="90" y="233"/>
                    </a:cubicBezTo>
                    <a:cubicBezTo>
                      <a:pt x="90" y="233"/>
                      <a:pt x="91" y="232"/>
                      <a:pt x="93" y="232"/>
                    </a:cubicBezTo>
                    <a:cubicBezTo>
                      <a:pt x="93" y="232"/>
                      <a:pt x="93" y="232"/>
                      <a:pt x="93" y="232"/>
                    </a:cubicBezTo>
                    <a:cubicBezTo>
                      <a:pt x="94" y="232"/>
                      <a:pt x="94" y="232"/>
                      <a:pt x="95" y="232"/>
                    </a:cubicBezTo>
                    <a:cubicBezTo>
                      <a:pt x="95" y="232"/>
                      <a:pt x="95" y="232"/>
                      <a:pt x="96" y="232"/>
                    </a:cubicBezTo>
                    <a:cubicBezTo>
                      <a:pt x="96" y="232"/>
                      <a:pt x="97" y="232"/>
                      <a:pt x="97" y="232"/>
                    </a:cubicBezTo>
                    <a:cubicBezTo>
                      <a:pt x="99" y="232"/>
                      <a:pt x="99" y="231"/>
                      <a:pt x="99" y="231"/>
                    </a:cubicBezTo>
                    <a:cubicBezTo>
                      <a:pt x="99" y="230"/>
                      <a:pt x="99" y="229"/>
                      <a:pt x="99" y="229"/>
                    </a:cubicBezTo>
                    <a:cubicBezTo>
                      <a:pt x="99" y="228"/>
                      <a:pt x="99" y="228"/>
                      <a:pt x="99" y="228"/>
                    </a:cubicBezTo>
                    <a:cubicBezTo>
                      <a:pt x="99" y="226"/>
                      <a:pt x="99" y="226"/>
                      <a:pt x="99" y="226"/>
                    </a:cubicBezTo>
                    <a:cubicBezTo>
                      <a:pt x="99" y="225"/>
                      <a:pt x="99" y="225"/>
                      <a:pt x="98" y="225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7" y="224"/>
                      <a:pt x="98" y="223"/>
                      <a:pt x="98" y="223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99" y="222"/>
                      <a:pt x="99" y="222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0"/>
                      <a:pt x="100" y="220"/>
                      <a:pt x="100" y="220"/>
                    </a:cubicBezTo>
                    <a:cubicBezTo>
                      <a:pt x="100" y="219"/>
                      <a:pt x="100" y="219"/>
                      <a:pt x="100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2" y="219"/>
                      <a:pt x="102" y="219"/>
                    </a:cubicBezTo>
                    <a:cubicBezTo>
                      <a:pt x="103" y="219"/>
                      <a:pt x="104" y="218"/>
                      <a:pt x="105" y="216"/>
                    </a:cubicBezTo>
                    <a:cubicBezTo>
                      <a:pt x="105" y="215"/>
                      <a:pt x="105" y="213"/>
                      <a:pt x="105" y="212"/>
                    </a:cubicBezTo>
                    <a:cubicBezTo>
                      <a:pt x="105" y="211"/>
                      <a:pt x="105" y="211"/>
                      <a:pt x="105" y="211"/>
                    </a:cubicBezTo>
                    <a:cubicBezTo>
                      <a:pt x="105" y="211"/>
                      <a:pt x="105" y="210"/>
                      <a:pt x="105" y="209"/>
                    </a:cubicBezTo>
                    <a:cubicBezTo>
                      <a:pt x="105" y="209"/>
                      <a:pt x="105" y="209"/>
                      <a:pt x="105" y="209"/>
                    </a:cubicBezTo>
                    <a:cubicBezTo>
                      <a:pt x="106" y="210"/>
                      <a:pt x="106" y="210"/>
                      <a:pt x="106" y="210"/>
                    </a:cubicBezTo>
                    <a:cubicBezTo>
                      <a:pt x="106" y="208"/>
                      <a:pt x="106" y="208"/>
                      <a:pt x="106" y="208"/>
                    </a:cubicBezTo>
                    <a:cubicBezTo>
                      <a:pt x="106" y="208"/>
                      <a:pt x="106" y="207"/>
                      <a:pt x="106" y="207"/>
                    </a:cubicBezTo>
                    <a:cubicBezTo>
                      <a:pt x="107" y="206"/>
                      <a:pt x="107" y="206"/>
                      <a:pt x="108" y="206"/>
                    </a:cubicBezTo>
                    <a:cubicBezTo>
                      <a:pt x="108" y="205"/>
                      <a:pt x="108" y="205"/>
                      <a:pt x="108" y="205"/>
                    </a:cubicBezTo>
                    <a:cubicBezTo>
                      <a:pt x="109" y="205"/>
                      <a:pt x="109" y="205"/>
                      <a:pt x="110" y="204"/>
                    </a:cubicBezTo>
                    <a:cubicBezTo>
                      <a:pt x="110" y="204"/>
                      <a:pt x="110" y="203"/>
                      <a:pt x="110" y="202"/>
                    </a:cubicBezTo>
                    <a:cubicBezTo>
                      <a:pt x="110" y="201"/>
                      <a:pt x="110" y="201"/>
                      <a:pt x="110" y="201"/>
                    </a:cubicBezTo>
                    <a:cubicBezTo>
                      <a:pt x="110" y="200"/>
                      <a:pt x="110" y="200"/>
                      <a:pt x="110" y="200"/>
                    </a:cubicBezTo>
                    <a:cubicBezTo>
                      <a:pt x="111" y="199"/>
                      <a:pt x="111" y="199"/>
                      <a:pt x="112" y="198"/>
                    </a:cubicBezTo>
                    <a:cubicBezTo>
                      <a:pt x="113" y="197"/>
                      <a:pt x="114" y="196"/>
                      <a:pt x="116" y="195"/>
                    </a:cubicBezTo>
                    <a:cubicBezTo>
                      <a:pt x="116" y="194"/>
                      <a:pt x="116" y="194"/>
                      <a:pt x="117" y="194"/>
                    </a:cubicBezTo>
                    <a:cubicBezTo>
                      <a:pt x="117" y="193"/>
                      <a:pt x="118" y="193"/>
                      <a:pt x="118" y="192"/>
                    </a:cubicBezTo>
                    <a:cubicBezTo>
                      <a:pt x="118" y="191"/>
                      <a:pt x="118" y="191"/>
                      <a:pt x="118" y="190"/>
                    </a:cubicBezTo>
                    <a:cubicBezTo>
                      <a:pt x="118" y="189"/>
                      <a:pt x="118" y="189"/>
                      <a:pt x="118" y="188"/>
                    </a:cubicBezTo>
                    <a:cubicBezTo>
                      <a:pt x="117" y="187"/>
                      <a:pt x="117" y="186"/>
                      <a:pt x="118" y="185"/>
                    </a:cubicBezTo>
                    <a:cubicBezTo>
                      <a:pt x="118" y="184"/>
                      <a:pt x="118" y="182"/>
                      <a:pt x="118" y="181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19" y="180"/>
                      <a:pt x="119" y="180"/>
                      <a:pt x="119" y="180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20" y="180"/>
                      <a:pt x="120" y="180"/>
                      <a:pt x="120" y="180"/>
                    </a:cubicBezTo>
                    <a:cubicBezTo>
                      <a:pt x="120" y="179"/>
                      <a:pt x="120" y="179"/>
                      <a:pt x="120" y="179"/>
                    </a:cubicBezTo>
                    <a:cubicBezTo>
                      <a:pt x="121" y="176"/>
                      <a:pt x="121" y="173"/>
                      <a:pt x="120" y="171"/>
                    </a:cubicBezTo>
                    <a:cubicBezTo>
                      <a:pt x="120" y="169"/>
                      <a:pt x="120" y="168"/>
                      <a:pt x="120" y="166"/>
                    </a:cubicBezTo>
                    <a:cubicBezTo>
                      <a:pt x="120" y="164"/>
                      <a:pt x="120" y="162"/>
                      <a:pt x="121" y="161"/>
                    </a:cubicBezTo>
                    <a:cubicBezTo>
                      <a:pt x="121" y="160"/>
                      <a:pt x="121" y="159"/>
                      <a:pt x="122" y="159"/>
                    </a:cubicBezTo>
                    <a:cubicBezTo>
                      <a:pt x="122" y="159"/>
                      <a:pt x="122" y="159"/>
                      <a:pt x="122" y="159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3" y="158"/>
                      <a:pt x="123" y="158"/>
                      <a:pt x="123" y="158"/>
                    </a:cubicBezTo>
                    <a:cubicBezTo>
                      <a:pt x="123" y="157"/>
                      <a:pt x="123" y="157"/>
                      <a:pt x="123" y="157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23" y="156"/>
                      <a:pt x="123" y="155"/>
                      <a:pt x="123" y="155"/>
                    </a:cubicBezTo>
                    <a:cubicBezTo>
                      <a:pt x="124" y="155"/>
                      <a:pt x="124" y="155"/>
                      <a:pt x="124" y="155"/>
                    </a:cubicBezTo>
                    <a:cubicBezTo>
                      <a:pt x="125" y="155"/>
                      <a:pt x="125" y="155"/>
                      <a:pt x="125" y="155"/>
                    </a:cubicBezTo>
                    <a:cubicBezTo>
                      <a:pt x="125" y="150"/>
                      <a:pt x="125" y="150"/>
                      <a:pt x="125" y="150"/>
                    </a:cubicBezTo>
                    <a:cubicBezTo>
                      <a:pt x="125" y="149"/>
                      <a:pt x="124" y="149"/>
                      <a:pt x="124" y="149"/>
                    </a:cubicBezTo>
                    <a:cubicBezTo>
                      <a:pt x="124" y="149"/>
                      <a:pt x="124" y="149"/>
                      <a:pt x="124" y="149"/>
                    </a:cubicBezTo>
                    <a:cubicBezTo>
                      <a:pt x="123" y="148"/>
                      <a:pt x="123" y="148"/>
                      <a:pt x="123" y="147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3" y="145"/>
                      <a:pt x="123" y="145"/>
                      <a:pt x="123" y="145"/>
                    </a:cubicBezTo>
                    <a:cubicBezTo>
                      <a:pt x="123" y="144"/>
                      <a:pt x="123" y="143"/>
                      <a:pt x="124" y="142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4" y="142"/>
                      <a:pt x="125" y="142"/>
                      <a:pt x="125" y="141"/>
                    </a:cubicBezTo>
                    <a:cubicBezTo>
                      <a:pt x="125" y="140"/>
                      <a:pt x="125" y="140"/>
                      <a:pt x="125" y="140"/>
                    </a:cubicBezTo>
                    <a:cubicBezTo>
                      <a:pt x="125" y="139"/>
                      <a:pt x="125" y="139"/>
                      <a:pt x="125" y="138"/>
                    </a:cubicBezTo>
                    <a:cubicBezTo>
                      <a:pt x="125" y="138"/>
                      <a:pt x="125" y="137"/>
                      <a:pt x="125" y="137"/>
                    </a:cubicBezTo>
                    <a:cubicBezTo>
                      <a:pt x="125" y="136"/>
                      <a:pt x="125" y="136"/>
                      <a:pt x="125" y="135"/>
                    </a:cubicBezTo>
                    <a:cubicBezTo>
                      <a:pt x="125" y="135"/>
                      <a:pt x="125" y="135"/>
                      <a:pt x="125" y="135"/>
                    </a:cubicBezTo>
                    <a:cubicBezTo>
                      <a:pt x="126" y="135"/>
                      <a:pt x="126" y="135"/>
                      <a:pt x="126" y="135"/>
                    </a:cubicBezTo>
                    <a:cubicBezTo>
                      <a:pt x="126" y="128"/>
                      <a:pt x="126" y="128"/>
                      <a:pt x="126" y="128"/>
                    </a:cubicBezTo>
                    <a:cubicBezTo>
                      <a:pt x="126" y="127"/>
                      <a:pt x="126" y="127"/>
                      <a:pt x="126" y="127"/>
                    </a:cubicBezTo>
                    <a:cubicBezTo>
                      <a:pt x="126" y="126"/>
                      <a:pt x="126" y="125"/>
                      <a:pt x="126" y="124"/>
                    </a:cubicBezTo>
                    <a:cubicBezTo>
                      <a:pt x="125" y="123"/>
                      <a:pt x="124" y="122"/>
                      <a:pt x="122" y="121"/>
                    </a:cubicBezTo>
                    <a:cubicBezTo>
                      <a:pt x="122" y="121"/>
                      <a:pt x="122" y="120"/>
                      <a:pt x="122" y="120"/>
                    </a:cubicBezTo>
                    <a:cubicBezTo>
                      <a:pt x="122" y="116"/>
                      <a:pt x="122" y="116"/>
                      <a:pt x="122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4"/>
                      <a:pt x="120" y="114"/>
                      <a:pt x="120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112"/>
                      <a:pt x="119" y="112"/>
                      <a:pt x="118" y="112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0"/>
                      <a:pt x="118" y="109"/>
                      <a:pt x="117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16" y="107"/>
                      <a:pt x="116" y="107"/>
                      <a:pt x="116" y="107"/>
                    </a:cubicBezTo>
                    <a:cubicBezTo>
                      <a:pt x="115" y="106"/>
                      <a:pt x="115" y="106"/>
                      <a:pt x="115" y="106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3" y="104"/>
                      <a:pt x="113" y="104"/>
                      <a:pt x="113" y="104"/>
                    </a:cubicBezTo>
                    <a:cubicBezTo>
                      <a:pt x="112" y="102"/>
                      <a:pt x="111" y="101"/>
                      <a:pt x="112" y="98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1" y="97"/>
                      <a:pt x="111" y="97"/>
                      <a:pt x="111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5"/>
                      <a:pt x="109" y="94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08" y="93"/>
                      <a:pt x="108" y="93"/>
                      <a:pt x="108" y="92"/>
                    </a:cubicBezTo>
                    <a:cubicBezTo>
                      <a:pt x="107" y="92"/>
                      <a:pt x="107" y="91"/>
                      <a:pt x="106" y="91"/>
                    </a:cubicBezTo>
                    <a:cubicBezTo>
                      <a:pt x="106" y="91"/>
                      <a:pt x="106" y="91"/>
                      <a:pt x="106" y="91"/>
                    </a:cubicBezTo>
                    <a:cubicBezTo>
                      <a:pt x="106" y="91"/>
                      <a:pt x="106" y="90"/>
                      <a:pt x="106" y="90"/>
                    </a:cubicBezTo>
                    <a:cubicBezTo>
                      <a:pt x="106" y="90"/>
                      <a:pt x="106" y="90"/>
                      <a:pt x="106" y="90"/>
                    </a:cubicBezTo>
                    <a:cubicBezTo>
                      <a:pt x="106" y="89"/>
                      <a:pt x="106" y="89"/>
                      <a:pt x="106" y="89"/>
                    </a:cubicBezTo>
                    <a:cubicBezTo>
                      <a:pt x="105" y="89"/>
                      <a:pt x="105" y="89"/>
                      <a:pt x="105" y="89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4" y="87"/>
                      <a:pt x="104" y="87"/>
                      <a:pt x="103" y="86"/>
                    </a:cubicBezTo>
                    <a:cubicBezTo>
                      <a:pt x="102" y="84"/>
                      <a:pt x="101" y="83"/>
                      <a:pt x="100" y="81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8" y="78"/>
                      <a:pt x="97" y="76"/>
                      <a:pt x="95" y="75"/>
                    </a:cubicBezTo>
                    <a:cubicBezTo>
                      <a:pt x="97" y="75"/>
                      <a:pt x="97" y="75"/>
                      <a:pt x="97" y="75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8" y="74"/>
                      <a:pt x="98" y="75"/>
                      <a:pt x="98" y="75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9"/>
                      <a:pt x="101" y="79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3"/>
                      <a:pt x="103" y="83"/>
                      <a:pt x="103" y="83"/>
                    </a:cubicBezTo>
                    <a:cubicBezTo>
                      <a:pt x="103" y="85"/>
                      <a:pt x="104" y="85"/>
                      <a:pt x="105" y="85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85"/>
                      <a:pt x="106" y="86"/>
                      <a:pt x="107" y="86"/>
                    </a:cubicBezTo>
                    <a:cubicBezTo>
                      <a:pt x="107" y="87"/>
                      <a:pt x="107" y="87"/>
                      <a:pt x="107" y="88"/>
                    </a:cubicBezTo>
                    <a:cubicBezTo>
                      <a:pt x="107" y="88"/>
                      <a:pt x="107" y="89"/>
                      <a:pt x="108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90"/>
                      <a:pt x="108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4"/>
                      <a:pt x="110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2" y="97"/>
                      <a:pt x="112" y="97"/>
                      <a:pt x="112" y="98"/>
                    </a:cubicBezTo>
                    <a:cubicBezTo>
                      <a:pt x="113" y="98"/>
                      <a:pt x="113" y="98"/>
                      <a:pt x="113" y="98"/>
                    </a:cubicBezTo>
                    <a:cubicBezTo>
                      <a:pt x="113" y="99"/>
                      <a:pt x="114" y="99"/>
                      <a:pt x="114" y="99"/>
                    </a:cubicBezTo>
                    <a:cubicBezTo>
                      <a:pt x="114" y="99"/>
                      <a:pt x="114" y="99"/>
                      <a:pt x="114" y="99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14" y="101"/>
                      <a:pt x="114" y="102"/>
                      <a:pt x="115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116" y="106"/>
                      <a:pt x="116" y="106"/>
                      <a:pt x="117" y="106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7" y="107"/>
                      <a:pt x="117" y="108"/>
                      <a:pt x="118" y="108"/>
                    </a:cubicBezTo>
                    <a:cubicBezTo>
                      <a:pt x="118" y="109"/>
                      <a:pt x="119" y="110"/>
                      <a:pt x="120" y="110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22" y="109"/>
                      <a:pt x="122" y="109"/>
                      <a:pt x="122" y="109"/>
                    </a:cubicBezTo>
                    <a:cubicBezTo>
                      <a:pt x="121" y="106"/>
                      <a:pt x="120" y="102"/>
                      <a:pt x="119" y="97"/>
                    </a:cubicBezTo>
                    <a:cubicBezTo>
                      <a:pt x="118" y="95"/>
                      <a:pt x="118" y="93"/>
                      <a:pt x="118" y="91"/>
                    </a:cubicBezTo>
                    <a:cubicBezTo>
                      <a:pt x="118" y="90"/>
                      <a:pt x="118" y="90"/>
                      <a:pt x="118" y="89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19" y="87"/>
                      <a:pt x="119" y="87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6"/>
                      <a:pt x="119" y="85"/>
                      <a:pt x="119" y="85"/>
                    </a:cubicBezTo>
                    <a:cubicBezTo>
                      <a:pt x="119" y="85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7" y="84"/>
                      <a:pt x="118" y="84"/>
                      <a:pt x="118" y="83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79"/>
                      <a:pt x="116" y="79"/>
                      <a:pt x="116" y="79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5" y="78"/>
                      <a:pt x="115" y="78"/>
                      <a:pt x="115" y="78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3"/>
                      <a:pt x="113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2"/>
                      <a:pt x="112" y="72"/>
                      <a:pt x="112" y="72"/>
                    </a:cubicBezTo>
                    <a:cubicBezTo>
                      <a:pt x="112" y="72"/>
                      <a:pt x="112" y="72"/>
                      <a:pt x="112" y="71"/>
                    </a:cubicBezTo>
                    <a:cubicBezTo>
                      <a:pt x="111" y="71"/>
                      <a:pt x="111" y="70"/>
                      <a:pt x="111" y="70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07" y="65"/>
                      <a:pt x="107" y="64"/>
                      <a:pt x="107" y="64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6" y="62"/>
                      <a:pt x="106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103" y="57"/>
                      <a:pt x="102" y="57"/>
                      <a:pt x="102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100" y="56"/>
                      <a:pt x="100" y="55"/>
                      <a:pt x="100" y="55"/>
                    </a:cubicBezTo>
                    <a:cubicBezTo>
                      <a:pt x="100" y="54"/>
                      <a:pt x="100" y="54"/>
                      <a:pt x="100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1"/>
                      <a:pt x="98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50"/>
                      <a:pt x="96" y="50"/>
                      <a:pt x="95" y="49"/>
                    </a:cubicBezTo>
                    <a:cubicBezTo>
                      <a:pt x="95" y="49"/>
                      <a:pt x="95" y="48"/>
                      <a:pt x="95" y="48"/>
                    </a:cubicBezTo>
                    <a:cubicBezTo>
                      <a:pt x="95" y="47"/>
                      <a:pt x="94" y="47"/>
                      <a:pt x="94" y="46"/>
                    </a:cubicBezTo>
                    <a:cubicBezTo>
                      <a:pt x="94" y="45"/>
                      <a:pt x="93" y="45"/>
                      <a:pt x="92" y="44"/>
                    </a:cubicBezTo>
                    <a:cubicBezTo>
                      <a:pt x="91" y="44"/>
                      <a:pt x="91" y="43"/>
                      <a:pt x="91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42"/>
                      <a:pt x="90" y="42"/>
                      <a:pt x="90" y="41"/>
                    </a:cubicBezTo>
                    <a:cubicBezTo>
                      <a:pt x="89" y="41"/>
                      <a:pt x="89" y="41"/>
                      <a:pt x="88" y="40"/>
                    </a:cubicBezTo>
                    <a:cubicBezTo>
                      <a:pt x="87" y="39"/>
                      <a:pt x="86" y="38"/>
                      <a:pt x="85" y="38"/>
                    </a:cubicBezTo>
                    <a:cubicBezTo>
                      <a:pt x="83" y="36"/>
                      <a:pt x="82" y="34"/>
                      <a:pt x="80" y="32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78" y="31"/>
                      <a:pt x="77" y="30"/>
                      <a:pt x="76" y="29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5" y="27"/>
                      <a:pt x="75" y="26"/>
                      <a:pt x="73" y="26"/>
                    </a:cubicBezTo>
                    <a:cubicBezTo>
                      <a:pt x="73" y="26"/>
                      <a:pt x="73" y="26"/>
                      <a:pt x="72" y="25"/>
                    </a:cubicBezTo>
                    <a:cubicBezTo>
                      <a:pt x="72" y="25"/>
                      <a:pt x="71" y="25"/>
                      <a:pt x="71" y="25"/>
                    </a:cubicBezTo>
                    <a:cubicBezTo>
                      <a:pt x="70" y="24"/>
                      <a:pt x="69" y="23"/>
                      <a:pt x="69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6" y="21"/>
                      <a:pt x="66" y="21"/>
                      <a:pt x="65" y="21"/>
                    </a:cubicBezTo>
                    <a:cubicBezTo>
                      <a:pt x="65" y="20"/>
                      <a:pt x="64" y="19"/>
                      <a:pt x="64" y="19"/>
                    </a:cubicBezTo>
                    <a:cubicBezTo>
                      <a:pt x="63" y="18"/>
                      <a:pt x="63" y="18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1" y="17"/>
                      <a:pt x="61" y="17"/>
                      <a:pt x="60" y="17"/>
                    </a:cubicBezTo>
                    <a:cubicBezTo>
                      <a:pt x="60" y="16"/>
                      <a:pt x="59" y="16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4"/>
                      <a:pt x="58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6" y="14"/>
                      <a:pt x="56" y="13"/>
                      <a:pt x="56" y="13"/>
                    </a:cubicBezTo>
                    <a:cubicBezTo>
                      <a:pt x="54" y="11"/>
                      <a:pt x="52" y="10"/>
                      <a:pt x="49" y="8"/>
                    </a:cubicBezTo>
                    <a:cubicBezTo>
                      <a:pt x="47" y="7"/>
                      <a:pt x="44" y="6"/>
                      <a:pt x="42" y="4"/>
                    </a:cubicBezTo>
                    <a:cubicBezTo>
                      <a:pt x="40" y="3"/>
                      <a:pt x="38" y="2"/>
                      <a:pt x="36" y="1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2"/>
              <p:cNvSpPr>
                <a:spLocks noEditPoints="1"/>
              </p:cNvSpPr>
              <p:nvPr/>
            </p:nvSpPr>
            <p:spPr bwMode="auto">
              <a:xfrm>
                <a:off x="3477" y="1838"/>
                <a:ext cx="322" cy="675"/>
              </a:xfrm>
              <a:custGeom>
                <a:avLst/>
                <a:gdLst>
                  <a:gd name="T0" fmla="*/ 3 w 135"/>
                  <a:gd name="T1" fmla="*/ 78 h 283"/>
                  <a:gd name="T2" fmla="*/ 0 w 135"/>
                  <a:gd name="T3" fmla="*/ 85 h 283"/>
                  <a:gd name="T4" fmla="*/ 9 w 135"/>
                  <a:gd name="T5" fmla="*/ 113 h 283"/>
                  <a:gd name="T6" fmla="*/ 14 w 135"/>
                  <a:gd name="T7" fmla="*/ 116 h 283"/>
                  <a:gd name="T8" fmla="*/ 18 w 135"/>
                  <a:gd name="T9" fmla="*/ 128 h 283"/>
                  <a:gd name="T10" fmla="*/ 25 w 135"/>
                  <a:gd name="T11" fmla="*/ 137 h 283"/>
                  <a:gd name="T12" fmla="*/ 22 w 135"/>
                  <a:gd name="T13" fmla="*/ 150 h 283"/>
                  <a:gd name="T14" fmla="*/ 20 w 135"/>
                  <a:gd name="T15" fmla="*/ 166 h 283"/>
                  <a:gd name="T16" fmla="*/ 29 w 135"/>
                  <a:gd name="T17" fmla="*/ 180 h 283"/>
                  <a:gd name="T18" fmla="*/ 32 w 135"/>
                  <a:gd name="T19" fmla="*/ 192 h 283"/>
                  <a:gd name="T20" fmla="*/ 42 w 135"/>
                  <a:gd name="T21" fmla="*/ 204 h 283"/>
                  <a:gd name="T22" fmla="*/ 48 w 135"/>
                  <a:gd name="T23" fmla="*/ 208 h 283"/>
                  <a:gd name="T24" fmla="*/ 51 w 135"/>
                  <a:gd name="T25" fmla="*/ 218 h 283"/>
                  <a:gd name="T26" fmla="*/ 54 w 135"/>
                  <a:gd name="T27" fmla="*/ 238 h 283"/>
                  <a:gd name="T28" fmla="*/ 57 w 135"/>
                  <a:gd name="T29" fmla="*/ 253 h 283"/>
                  <a:gd name="T30" fmla="*/ 66 w 135"/>
                  <a:gd name="T31" fmla="*/ 265 h 283"/>
                  <a:gd name="T32" fmla="*/ 74 w 135"/>
                  <a:gd name="T33" fmla="*/ 278 h 283"/>
                  <a:gd name="T34" fmla="*/ 80 w 135"/>
                  <a:gd name="T35" fmla="*/ 283 h 283"/>
                  <a:gd name="T36" fmla="*/ 84 w 135"/>
                  <a:gd name="T37" fmla="*/ 275 h 283"/>
                  <a:gd name="T38" fmla="*/ 79 w 135"/>
                  <a:gd name="T39" fmla="*/ 262 h 283"/>
                  <a:gd name="T40" fmla="*/ 85 w 135"/>
                  <a:gd name="T41" fmla="*/ 255 h 283"/>
                  <a:gd name="T42" fmla="*/ 90 w 135"/>
                  <a:gd name="T43" fmla="*/ 244 h 283"/>
                  <a:gd name="T44" fmla="*/ 98 w 135"/>
                  <a:gd name="T45" fmla="*/ 224 h 283"/>
                  <a:gd name="T46" fmla="*/ 111 w 135"/>
                  <a:gd name="T47" fmla="*/ 217 h 283"/>
                  <a:gd name="T48" fmla="*/ 119 w 135"/>
                  <a:gd name="T49" fmla="*/ 210 h 283"/>
                  <a:gd name="T50" fmla="*/ 124 w 135"/>
                  <a:gd name="T51" fmla="*/ 188 h 283"/>
                  <a:gd name="T52" fmla="*/ 134 w 135"/>
                  <a:gd name="T53" fmla="*/ 178 h 283"/>
                  <a:gd name="T54" fmla="*/ 133 w 135"/>
                  <a:gd name="T55" fmla="*/ 166 h 283"/>
                  <a:gd name="T56" fmla="*/ 120 w 135"/>
                  <a:gd name="T57" fmla="*/ 159 h 283"/>
                  <a:gd name="T58" fmla="*/ 104 w 135"/>
                  <a:gd name="T59" fmla="*/ 156 h 283"/>
                  <a:gd name="T60" fmla="*/ 91 w 135"/>
                  <a:gd name="T61" fmla="*/ 153 h 283"/>
                  <a:gd name="T62" fmla="*/ 95 w 135"/>
                  <a:gd name="T63" fmla="*/ 146 h 283"/>
                  <a:gd name="T64" fmla="*/ 85 w 135"/>
                  <a:gd name="T65" fmla="*/ 136 h 283"/>
                  <a:gd name="T66" fmla="*/ 70 w 135"/>
                  <a:gd name="T67" fmla="*/ 129 h 283"/>
                  <a:gd name="T68" fmla="*/ 60 w 135"/>
                  <a:gd name="T69" fmla="*/ 123 h 283"/>
                  <a:gd name="T70" fmla="*/ 44 w 135"/>
                  <a:gd name="T71" fmla="*/ 117 h 283"/>
                  <a:gd name="T72" fmla="*/ 32 w 135"/>
                  <a:gd name="T73" fmla="*/ 120 h 283"/>
                  <a:gd name="T74" fmla="*/ 29 w 135"/>
                  <a:gd name="T75" fmla="*/ 125 h 283"/>
                  <a:gd name="T76" fmla="*/ 20 w 135"/>
                  <a:gd name="T77" fmla="*/ 120 h 283"/>
                  <a:gd name="T78" fmla="*/ 19 w 135"/>
                  <a:gd name="T79" fmla="*/ 106 h 283"/>
                  <a:gd name="T80" fmla="*/ 18 w 135"/>
                  <a:gd name="T81" fmla="*/ 99 h 283"/>
                  <a:gd name="T82" fmla="*/ 14 w 135"/>
                  <a:gd name="T83" fmla="*/ 94 h 283"/>
                  <a:gd name="T84" fmla="*/ 7 w 135"/>
                  <a:gd name="T85" fmla="*/ 96 h 283"/>
                  <a:gd name="T86" fmla="*/ 10 w 135"/>
                  <a:gd name="T87" fmla="*/ 89 h 283"/>
                  <a:gd name="T88" fmla="*/ 15 w 135"/>
                  <a:gd name="T89" fmla="*/ 79 h 283"/>
                  <a:gd name="T90" fmla="*/ 27 w 135"/>
                  <a:gd name="T91" fmla="*/ 71 h 283"/>
                  <a:gd name="T92" fmla="*/ 32 w 135"/>
                  <a:gd name="T93" fmla="*/ 82 h 283"/>
                  <a:gd name="T94" fmla="*/ 39 w 135"/>
                  <a:gd name="T95" fmla="*/ 69 h 283"/>
                  <a:gd name="T96" fmla="*/ 43 w 135"/>
                  <a:gd name="T97" fmla="*/ 63 h 283"/>
                  <a:gd name="T98" fmla="*/ 56 w 135"/>
                  <a:gd name="T99" fmla="*/ 55 h 283"/>
                  <a:gd name="T100" fmla="*/ 68 w 135"/>
                  <a:gd name="T101" fmla="*/ 45 h 283"/>
                  <a:gd name="T102" fmla="*/ 74 w 135"/>
                  <a:gd name="T103" fmla="*/ 37 h 283"/>
                  <a:gd name="T104" fmla="*/ 83 w 135"/>
                  <a:gd name="T105" fmla="*/ 31 h 283"/>
                  <a:gd name="T106" fmla="*/ 80 w 135"/>
                  <a:gd name="T107" fmla="*/ 29 h 283"/>
                  <a:gd name="T108" fmla="*/ 96 w 135"/>
                  <a:gd name="T109" fmla="*/ 24 h 283"/>
                  <a:gd name="T110" fmla="*/ 102 w 135"/>
                  <a:gd name="T111" fmla="*/ 11 h 283"/>
                  <a:gd name="T112" fmla="*/ 96 w 135"/>
                  <a:gd name="T113" fmla="*/ 8 h 283"/>
                  <a:gd name="T114" fmla="*/ 80 w 135"/>
                  <a:gd name="T115" fmla="*/ 18 h 283"/>
                  <a:gd name="T116" fmla="*/ 72 w 135"/>
                  <a:gd name="T117" fmla="*/ 18 h 283"/>
                  <a:gd name="T118" fmla="*/ 76 w 135"/>
                  <a:gd name="T119" fmla="*/ 9 h 283"/>
                  <a:gd name="T120" fmla="*/ 86 w 135"/>
                  <a:gd name="T121" fmla="*/ 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283">
                    <a:moveTo>
                      <a:pt x="71" y="39"/>
                    </a:moveTo>
                    <a:cubicBezTo>
                      <a:pt x="71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moveTo>
                      <a:pt x="96" y="12"/>
                    </a:moveTo>
                    <a:cubicBezTo>
                      <a:pt x="96" y="12"/>
                      <a:pt x="96" y="12"/>
                      <a:pt x="96" y="12"/>
                    </a:cubicBezTo>
                    <a:moveTo>
                      <a:pt x="86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83" y="0"/>
                      <a:pt x="82" y="0"/>
                      <a:pt x="81" y="0"/>
                    </a:cubicBezTo>
                    <a:cubicBezTo>
                      <a:pt x="72" y="5"/>
                      <a:pt x="63" y="10"/>
                      <a:pt x="56" y="16"/>
                    </a:cubicBezTo>
                    <a:cubicBezTo>
                      <a:pt x="39" y="28"/>
                      <a:pt x="25" y="41"/>
                      <a:pt x="14" y="57"/>
                    </a:cubicBezTo>
                    <a:cubicBezTo>
                      <a:pt x="9" y="63"/>
                      <a:pt x="5" y="69"/>
                      <a:pt x="1" y="76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3" y="79"/>
                      <a:pt x="3" y="79"/>
                      <a:pt x="3" y="80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83"/>
                      <a:pt x="2" y="83"/>
                      <a:pt x="2" y="83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5"/>
                      <a:pt x="0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3" y="108"/>
                      <a:pt x="4" y="108"/>
                      <a:pt x="4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6" y="109"/>
                      <a:pt x="6" y="109"/>
                      <a:pt x="6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10"/>
                      <a:pt x="6" y="110"/>
                      <a:pt x="6" y="111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7" y="111"/>
                      <a:pt x="8" y="112"/>
                      <a:pt x="8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1" y="113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12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7"/>
                      <a:pt x="14" y="117"/>
                      <a:pt x="14" y="117"/>
                    </a:cubicBezTo>
                    <a:cubicBezTo>
                      <a:pt x="14" y="117"/>
                      <a:pt x="14" y="118"/>
                      <a:pt x="15" y="119"/>
                    </a:cubicBezTo>
                    <a:cubicBezTo>
                      <a:pt x="15" y="119"/>
                      <a:pt x="15" y="119"/>
                      <a:pt x="15" y="119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22"/>
                      <a:pt x="17" y="123"/>
                      <a:pt x="17" y="124"/>
                    </a:cubicBezTo>
                    <a:cubicBezTo>
                      <a:pt x="17" y="124"/>
                      <a:pt x="17" y="124"/>
                      <a:pt x="17" y="125"/>
                    </a:cubicBezTo>
                    <a:cubicBezTo>
                      <a:pt x="17" y="125"/>
                      <a:pt x="17" y="125"/>
                      <a:pt x="17" y="125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7"/>
                      <a:pt x="17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9"/>
                      <a:pt x="18" y="129"/>
                      <a:pt x="18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2"/>
                      <a:pt x="25" y="132"/>
                      <a:pt x="25" y="132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26" y="133"/>
                      <a:pt x="26" y="134"/>
                      <a:pt x="26" y="135"/>
                    </a:cubicBezTo>
                    <a:cubicBezTo>
                      <a:pt x="25" y="135"/>
                      <a:pt x="25" y="135"/>
                      <a:pt x="25" y="135"/>
                    </a:cubicBezTo>
                    <a:cubicBezTo>
                      <a:pt x="25" y="137"/>
                      <a:pt x="25" y="137"/>
                      <a:pt x="25" y="137"/>
                    </a:cubicBezTo>
                    <a:cubicBezTo>
                      <a:pt x="27" y="136"/>
                      <a:pt x="27" y="136"/>
                      <a:pt x="27" y="136"/>
                    </a:cubicBezTo>
                    <a:cubicBezTo>
                      <a:pt x="27" y="136"/>
                      <a:pt x="27" y="137"/>
                      <a:pt x="27" y="138"/>
                    </a:cubicBezTo>
                    <a:cubicBezTo>
                      <a:pt x="27" y="139"/>
                      <a:pt x="27" y="140"/>
                      <a:pt x="27" y="140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6" y="145"/>
                      <a:pt x="26" y="145"/>
                      <a:pt x="26" y="145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4" y="147"/>
                      <a:pt x="24" y="147"/>
                      <a:pt x="24" y="148"/>
                    </a:cubicBezTo>
                    <a:cubicBezTo>
                      <a:pt x="23" y="148"/>
                      <a:pt x="23" y="149"/>
                      <a:pt x="23" y="149"/>
                    </a:cubicBezTo>
                    <a:cubicBezTo>
                      <a:pt x="23" y="150"/>
                      <a:pt x="23" y="150"/>
                      <a:pt x="23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1" y="150"/>
                      <a:pt x="21" y="150"/>
                      <a:pt x="21" y="150"/>
                    </a:cubicBezTo>
                    <a:cubicBezTo>
                      <a:pt x="21" y="153"/>
                      <a:pt x="21" y="153"/>
                      <a:pt x="21" y="153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1" y="155"/>
                      <a:pt x="21" y="156"/>
                      <a:pt x="22" y="156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1" y="158"/>
                      <a:pt x="21" y="158"/>
                      <a:pt x="21" y="159"/>
                    </a:cubicBezTo>
                    <a:cubicBezTo>
                      <a:pt x="21" y="159"/>
                      <a:pt x="21" y="159"/>
                      <a:pt x="21" y="159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0" y="160"/>
                      <a:pt x="20" y="160"/>
                      <a:pt x="20" y="160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0" y="166"/>
                      <a:pt x="20" y="168"/>
                      <a:pt x="21" y="168"/>
                    </a:cubicBezTo>
                    <a:cubicBezTo>
                      <a:pt x="21" y="168"/>
                      <a:pt x="21" y="168"/>
                      <a:pt x="22" y="169"/>
                    </a:cubicBezTo>
                    <a:cubicBezTo>
                      <a:pt x="23" y="169"/>
                      <a:pt x="24" y="171"/>
                      <a:pt x="24" y="172"/>
                    </a:cubicBezTo>
                    <a:cubicBezTo>
                      <a:pt x="24" y="172"/>
                      <a:pt x="25" y="173"/>
                      <a:pt x="25" y="173"/>
                    </a:cubicBezTo>
                    <a:cubicBezTo>
                      <a:pt x="25" y="174"/>
                      <a:pt x="25" y="174"/>
                      <a:pt x="26" y="175"/>
                    </a:cubicBezTo>
                    <a:cubicBezTo>
                      <a:pt x="26" y="175"/>
                      <a:pt x="26" y="176"/>
                      <a:pt x="27" y="176"/>
                    </a:cubicBezTo>
                    <a:cubicBezTo>
                      <a:pt x="27" y="177"/>
                      <a:pt x="27" y="177"/>
                      <a:pt x="27" y="177"/>
                    </a:cubicBezTo>
                    <a:cubicBezTo>
                      <a:pt x="27" y="178"/>
                      <a:pt x="27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80"/>
                      <a:pt x="28" y="180"/>
                      <a:pt x="29" y="180"/>
                    </a:cubicBezTo>
                    <a:cubicBezTo>
                      <a:pt x="29" y="181"/>
                      <a:pt x="29" y="181"/>
                      <a:pt x="29" y="181"/>
                    </a:cubicBezTo>
                    <a:cubicBezTo>
                      <a:pt x="30" y="181"/>
                      <a:pt x="30" y="181"/>
                      <a:pt x="30" y="181"/>
                    </a:cubicBezTo>
                    <a:cubicBezTo>
                      <a:pt x="30" y="182"/>
                      <a:pt x="30" y="182"/>
                      <a:pt x="30" y="182"/>
                    </a:cubicBezTo>
                    <a:cubicBezTo>
                      <a:pt x="30" y="183"/>
                      <a:pt x="30" y="183"/>
                      <a:pt x="30" y="183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2" y="184"/>
                      <a:pt x="31" y="186"/>
                      <a:pt x="31" y="187"/>
                    </a:cubicBezTo>
                    <a:cubicBezTo>
                      <a:pt x="31" y="188"/>
                      <a:pt x="31" y="189"/>
                      <a:pt x="31" y="189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2"/>
                      <a:pt x="31" y="192"/>
                      <a:pt x="31" y="192"/>
                    </a:cubicBezTo>
                    <a:cubicBezTo>
                      <a:pt x="32" y="192"/>
                      <a:pt x="32" y="192"/>
                      <a:pt x="32" y="192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33" y="193"/>
                      <a:pt x="33" y="193"/>
                      <a:pt x="34" y="194"/>
                    </a:cubicBezTo>
                    <a:cubicBezTo>
                      <a:pt x="34" y="194"/>
                      <a:pt x="34" y="195"/>
                      <a:pt x="34" y="195"/>
                    </a:cubicBezTo>
                    <a:cubicBezTo>
                      <a:pt x="34" y="195"/>
                      <a:pt x="34" y="195"/>
                      <a:pt x="34" y="195"/>
                    </a:cubicBezTo>
                    <a:cubicBezTo>
                      <a:pt x="34" y="196"/>
                      <a:pt x="34" y="196"/>
                      <a:pt x="35" y="197"/>
                    </a:cubicBezTo>
                    <a:cubicBezTo>
                      <a:pt x="35" y="197"/>
                      <a:pt x="35" y="197"/>
                      <a:pt x="35" y="197"/>
                    </a:cubicBezTo>
                    <a:cubicBezTo>
                      <a:pt x="36" y="197"/>
                      <a:pt x="36" y="198"/>
                      <a:pt x="36" y="19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41" y="199"/>
                      <a:pt x="41" y="199"/>
                      <a:pt x="41" y="199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2"/>
                      <a:pt x="41" y="202"/>
                      <a:pt x="41" y="202"/>
                    </a:cubicBezTo>
                    <a:cubicBezTo>
                      <a:pt x="41" y="203"/>
                      <a:pt x="42" y="204"/>
                      <a:pt x="42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5" y="204"/>
                      <a:pt x="45" y="204"/>
                      <a:pt x="46" y="204"/>
                    </a:cubicBezTo>
                    <a:cubicBezTo>
                      <a:pt x="46" y="205"/>
                      <a:pt x="46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9" y="206"/>
                      <a:pt x="49" y="206"/>
                      <a:pt x="49" y="206"/>
                    </a:cubicBezTo>
                    <a:cubicBezTo>
                      <a:pt x="49" y="207"/>
                      <a:pt x="49" y="207"/>
                      <a:pt x="48" y="208"/>
                    </a:cubicBezTo>
                    <a:cubicBezTo>
                      <a:pt x="48" y="209"/>
                      <a:pt x="48" y="210"/>
                      <a:pt x="48" y="210"/>
                    </a:cubicBezTo>
                    <a:cubicBezTo>
                      <a:pt x="48" y="211"/>
                      <a:pt x="48" y="211"/>
                      <a:pt x="48" y="212"/>
                    </a:cubicBezTo>
                    <a:cubicBezTo>
                      <a:pt x="48" y="212"/>
                      <a:pt x="48" y="212"/>
                      <a:pt x="48" y="212"/>
                    </a:cubicBezTo>
                    <a:cubicBezTo>
                      <a:pt x="48" y="212"/>
                      <a:pt x="48" y="214"/>
                      <a:pt x="49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6"/>
                      <a:pt x="50" y="216"/>
                    </a:cubicBezTo>
                    <a:cubicBezTo>
                      <a:pt x="50" y="216"/>
                      <a:pt x="50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8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3" y="220"/>
                      <a:pt x="53" y="220"/>
                      <a:pt x="53" y="220"/>
                    </a:cubicBezTo>
                    <a:cubicBezTo>
                      <a:pt x="53" y="220"/>
                      <a:pt x="53" y="221"/>
                      <a:pt x="53" y="221"/>
                    </a:cubicBezTo>
                    <a:cubicBezTo>
                      <a:pt x="53" y="222"/>
                      <a:pt x="53" y="222"/>
                      <a:pt x="53" y="223"/>
                    </a:cubicBezTo>
                    <a:cubicBezTo>
                      <a:pt x="53" y="223"/>
                      <a:pt x="53" y="224"/>
                      <a:pt x="53" y="225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4" y="239"/>
                      <a:pt x="54" y="239"/>
                      <a:pt x="55" y="240"/>
                    </a:cubicBezTo>
                    <a:cubicBezTo>
                      <a:pt x="55" y="240"/>
                      <a:pt x="55" y="240"/>
                      <a:pt x="55" y="240"/>
                    </a:cubicBezTo>
                    <a:cubicBezTo>
                      <a:pt x="56" y="240"/>
                      <a:pt x="56" y="241"/>
                      <a:pt x="56" y="241"/>
                    </a:cubicBezTo>
                    <a:cubicBezTo>
                      <a:pt x="56" y="242"/>
                      <a:pt x="56" y="243"/>
                      <a:pt x="56" y="244"/>
                    </a:cubicBezTo>
                    <a:cubicBezTo>
                      <a:pt x="56" y="245"/>
                      <a:pt x="56" y="245"/>
                      <a:pt x="56" y="246"/>
                    </a:cubicBezTo>
                    <a:cubicBezTo>
                      <a:pt x="56" y="247"/>
                      <a:pt x="56" y="247"/>
                      <a:pt x="56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9"/>
                    </a:cubicBezTo>
                    <a:cubicBezTo>
                      <a:pt x="57" y="249"/>
                      <a:pt x="57" y="249"/>
                      <a:pt x="57" y="250"/>
                    </a:cubicBezTo>
                    <a:cubicBezTo>
                      <a:pt x="57" y="250"/>
                      <a:pt x="57" y="251"/>
                      <a:pt x="57" y="251"/>
                    </a:cubicBezTo>
                    <a:cubicBezTo>
                      <a:pt x="57" y="251"/>
                      <a:pt x="57" y="252"/>
                      <a:pt x="57" y="252"/>
                    </a:cubicBezTo>
                    <a:cubicBezTo>
                      <a:pt x="57" y="253"/>
                      <a:pt x="57" y="253"/>
                      <a:pt x="57" y="253"/>
                    </a:cubicBezTo>
                    <a:cubicBezTo>
                      <a:pt x="57" y="255"/>
                      <a:pt x="58" y="257"/>
                      <a:pt x="59" y="258"/>
                    </a:cubicBezTo>
                    <a:cubicBezTo>
                      <a:pt x="59" y="258"/>
                      <a:pt x="59" y="258"/>
                      <a:pt x="59" y="258"/>
                    </a:cubicBezTo>
                    <a:cubicBezTo>
                      <a:pt x="61" y="259"/>
                      <a:pt x="61" y="259"/>
                      <a:pt x="61" y="260"/>
                    </a:cubicBezTo>
                    <a:cubicBezTo>
                      <a:pt x="61" y="261"/>
                      <a:pt x="61" y="261"/>
                      <a:pt x="61" y="261"/>
                    </a:cubicBezTo>
                    <a:cubicBezTo>
                      <a:pt x="62" y="261"/>
                      <a:pt x="62" y="261"/>
                      <a:pt x="62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3"/>
                      <a:pt x="63" y="263"/>
                      <a:pt x="64" y="263"/>
                    </a:cubicBezTo>
                    <a:cubicBezTo>
                      <a:pt x="64" y="264"/>
                      <a:pt x="64" y="264"/>
                      <a:pt x="64" y="264"/>
                    </a:cubicBezTo>
                    <a:cubicBezTo>
                      <a:pt x="64" y="265"/>
                      <a:pt x="65" y="265"/>
                      <a:pt x="65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7"/>
                      <a:pt x="66" y="268"/>
                      <a:pt x="67" y="269"/>
                    </a:cubicBezTo>
                    <a:cubicBezTo>
                      <a:pt x="67" y="269"/>
                      <a:pt x="68" y="269"/>
                      <a:pt x="68" y="270"/>
                    </a:cubicBezTo>
                    <a:cubicBezTo>
                      <a:pt x="69" y="270"/>
                      <a:pt x="70" y="271"/>
                      <a:pt x="70" y="272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5"/>
                      <a:pt x="71" y="275"/>
                    </a:cubicBezTo>
                    <a:cubicBezTo>
                      <a:pt x="72" y="276"/>
                      <a:pt x="72" y="276"/>
                      <a:pt x="72" y="276"/>
                    </a:cubicBezTo>
                    <a:cubicBezTo>
                      <a:pt x="72" y="276"/>
                      <a:pt x="72" y="277"/>
                      <a:pt x="73" y="277"/>
                    </a:cubicBezTo>
                    <a:cubicBezTo>
                      <a:pt x="73" y="277"/>
                      <a:pt x="73" y="277"/>
                      <a:pt x="73" y="277"/>
                    </a:cubicBezTo>
                    <a:cubicBezTo>
                      <a:pt x="73" y="278"/>
                      <a:pt x="73" y="278"/>
                      <a:pt x="74" y="278"/>
                    </a:cubicBezTo>
                    <a:cubicBezTo>
                      <a:pt x="74" y="279"/>
                      <a:pt x="74" y="279"/>
                      <a:pt x="74" y="279"/>
                    </a:cubicBezTo>
                    <a:cubicBezTo>
                      <a:pt x="75" y="280"/>
                      <a:pt x="76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1"/>
                      <a:pt x="77" y="281"/>
                      <a:pt x="77" y="281"/>
                    </a:cubicBezTo>
                    <a:cubicBezTo>
                      <a:pt x="78" y="281"/>
                      <a:pt x="78" y="281"/>
                      <a:pt x="78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3"/>
                      <a:pt x="80" y="283"/>
                      <a:pt x="80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2" y="283"/>
                      <a:pt x="82" y="283"/>
                    </a:cubicBezTo>
                    <a:cubicBezTo>
                      <a:pt x="83" y="283"/>
                      <a:pt x="84" y="283"/>
                      <a:pt x="84" y="282"/>
                    </a:cubicBezTo>
                    <a:cubicBezTo>
                      <a:pt x="85" y="282"/>
                      <a:pt x="85" y="281"/>
                      <a:pt x="85" y="281"/>
                    </a:cubicBezTo>
                    <a:cubicBezTo>
                      <a:pt x="84" y="280"/>
                      <a:pt x="84" y="280"/>
                      <a:pt x="84" y="279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4" y="278"/>
                      <a:pt x="84" y="278"/>
                      <a:pt x="84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7"/>
                      <a:pt x="85" y="277"/>
                      <a:pt x="85" y="276"/>
                    </a:cubicBezTo>
                    <a:cubicBezTo>
                      <a:pt x="85" y="276"/>
                      <a:pt x="85" y="275"/>
                      <a:pt x="84" y="275"/>
                    </a:cubicBezTo>
                    <a:cubicBezTo>
                      <a:pt x="84" y="274"/>
                      <a:pt x="83" y="274"/>
                      <a:pt x="82" y="274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0"/>
                      <a:pt x="82" y="270"/>
                    </a:cubicBezTo>
                    <a:cubicBezTo>
                      <a:pt x="82" y="270"/>
                      <a:pt x="81" y="269"/>
                      <a:pt x="81" y="269"/>
                    </a:cubicBezTo>
                    <a:cubicBezTo>
                      <a:pt x="80" y="269"/>
                      <a:pt x="80" y="269"/>
                      <a:pt x="80" y="269"/>
                    </a:cubicBezTo>
                    <a:cubicBezTo>
                      <a:pt x="80" y="268"/>
                      <a:pt x="80" y="267"/>
                      <a:pt x="80" y="266"/>
                    </a:cubicBezTo>
                    <a:cubicBezTo>
                      <a:pt x="80" y="266"/>
                      <a:pt x="80" y="265"/>
                      <a:pt x="80" y="265"/>
                    </a:cubicBezTo>
                    <a:cubicBezTo>
                      <a:pt x="80" y="264"/>
                      <a:pt x="80" y="263"/>
                      <a:pt x="80" y="263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1"/>
                      <a:pt x="79" y="261"/>
                      <a:pt x="79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9" y="260"/>
                      <a:pt x="79" y="260"/>
                      <a:pt x="79" y="260"/>
                    </a:cubicBezTo>
                    <a:cubicBezTo>
                      <a:pt x="80" y="259"/>
                      <a:pt x="80" y="258"/>
                      <a:pt x="81" y="257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56"/>
                      <a:pt x="81" y="255"/>
                      <a:pt x="81" y="255"/>
                    </a:cubicBezTo>
                    <a:cubicBezTo>
                      <a:pt x="82" y="255"/>
                      <a:pt x="82" y="255"/>
                      <a:pt x="82" y="255"/>
                    </a:cubicBezTo>
                    <a:cubicBezTo>
                      <a:pt x="82" y="255"/>
                      <a:pt x="83" y="255"/>
                      <a:pt x="83" y="255"/>
                    </a:cubicBezTo>
                    <a:cubicBezTo>
                      <a:pt x="85" y="256"/>
                      <a:pt x="85" y="256"/>
                      <a:pt x="85" y="256"/>
                    </a:cubicBezTo>
                    <a:cubicBezTo>
                      <a:pt x="85" y="255"/>
                      <a:pt x="85" y="255"/>
                      <a:pt x="85" y="255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6" y="254"/>
                      <a:pt x="86" y="254"/>
                      <a:pt x="86" y="254"/>
                    </a:cubicBezTo>
                    <a:cubicBezTo>
                      <a:pt x="87" y="254"/>
                      <a:pt x="88" y="253"/>
                      <a:pt x="89" y="252"/>
                    </a:cubicBezTo>
                    <a:cubicBezTo>
                      <a:pt x="90" y="251"/>
                      <a:pt x="89" y="250"/>
                      <a:pt x="88" y="249"/>
                    </a:cubicBezTo>
                    <a:cubicBezTo>
                      <a:pt x="88" y="248"/>
                      <a:pt x="88" y="248"/>
                      <a:pt x="88" y="247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87" y="246"/>
                      <a:pt x="87" y="246"/>
                      <a:pt x="87" y="246"/>
                    </a:cubicBezTo>
                    <a:cubicBezTo>
                      <a:pt x="86" y="246"/>
                      <a:pt x="86" y="246"/>
                      <a:pt x="86" y="246"/>
                    </a:cubicBezTo>
                    <a:cubicBezTo>
                      <a:pt x="85" y="246"/>
                      <a:pt x="85" y="246"/>
                      <a:pt x="85" y="246"/>
                    </a:cubicBezTo>
                    <a:cubicBezTo>
                      <a:pt x="85" y="245"/>
                      <a:pt x="85" y="245"/>
                      <a:pt x="85" y="245"/>
                    </a:cubicBezTo>
                    <a:cubicBezTo>
                      <a:pt x="90" y="245"/>
                      <a:pt x="90" y="245"/>
                      <a:pt x="90" y="245"/>
                    </a:cubicBezTo>
                    <a:cubicBezTo>
                      <a:pt x="90" y="244"/>
                      <a:pt x="90" y="244"/>
                      <a:pt x="90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2" y="244"/>
                      <a:pt x="92" y="244"/>
                      <a:pt x="92" y="244"/>
                    </a:cubicBezTo>
                    <a:cubicBezTo>
                      <a:pt x="92" y="243"/>
                      <a:pt x="92" y="243"/>
                      <a:pt x="92" y="243"/>
                    </a:cubicBezTo>
                    <a:cubicBezTo>
                      <a:pt x="92" y="242"/>
                      <a:pt x="92" y="242"/>
                      <a:pt x="92" y="242"/>
                    </a:cubicBezTo>
                    <a:cubicBezTo>
                      <a:pt x="92" y="241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3" y="240"/>
                      <a:pt x="93" y="239"/>
                    </a:cubicBezTo>
                    <a:cubicBezTo>
                      <a:pt x="94" y="239"/>
                      <a:pt x="94" y="239"/>
                      <a:pt x="94" y="239"/>
                    </a:cubicBezTo>
                    <a:cubicBezTo>
                      <a:pt x="95" y="238"/>
                      <a:pt x="96" y="237"/>
                      <a:pt x="97" y="236"/>
                    </a:cubicBezTo>
                    <a:cubicBezTo>
                      <a:pt x="98" y="235"/>
                      <a:pt x="98" y="234"/>
                      <a:pt x="98" y="233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9" y="224"/>
                      <a:pt x="99" y="224"/>
                      <a:pt x="99" y="224"/>
                    </a:cubicBezTo>
                    <a:cubicBezTo>
                      <a:pt x="99" y="223"/>
                      <a:pt x="99" y="223"/>
                      <a:pt x="99" y="223"/>
                    </a:cubicBezTo>
                    <a:cubicBezTo>
                      <a:pt x="99" y="223"/>
                      <a:pt x="99" y="222"/>
                      <a:pt x="100" y="222"/>
                    </a:cubicBezTo>
                    <a:cubicBezTo>
                      <a:pt x="100" y="221"/>
                      <a:pt x="100" y="221"/>
                      <a:pt x="101" y="220"/>
                    </a:cubicBezTo>
                    <a:cubicBezTo>
                      <a:pt x="101" y="220"/>
                      <a:pt x="101" y="220"/>
                      <a:pt x="101" y="220"/>
                    </a:cubicBezTo>
                    <a:cubicBezTo>
                      <a:pt x="101" y="219"/>
                      <a:pt x="101" y="219"/>
                      <a:pt x="103" y="218"/>
                    </a:cubicBezTo>
                    <a:cubicBezTo>
                      <a:pt x="103" y="218"/>
                      <a:pt x="104" y="218"/>
                      <a:pt x="105" y="218"/>
                    </a:cubicBezTo>
                    <a:cubicBezTo>
                      <a:pt x="105" y="218"/>
                      <a:pt x="106" y="218"/>
                      <a:pt x="106" y="218"/>
                    </a:cubicBezTo>
                    <a:cubicBezTo>
                      <a:pt x="107" y="218"/>
                      <a:pt x="107" y="218"/>
                      <a:pt x="108" y="218"/>
                    </a:cubicBezTo>
                    <a:cubicBezTo>
                      <a:pt x="109" y="218"/>
                      <a:pt x="109" y="218"/>
                      <a:pt x="109" y="218"/>
                    </a:cubicBezTo>
                    <a:cubicBezTo>
                      <a:pt x="110" y="218"/>
                      <a:pt x="111" y="218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2" y="217"/>
                      <a:pt x="112" y="217"/>
                      <a:pt x="112" y="217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215"/>
                      <a:pt x="112" y="215"/>
                      <a:pt x="112" y="215"/>
                    </a:cubicBezTo>
                    <a:cubicBezTo>
                      <a:pt x="112" y="215"/>
                      <a:pt x="112" y="214"/>
                      <a:pt x="112" y="214"/>
                    </a:cubicBezTo>
                    <a:cubicBezTo>
                      <a:pt x="113" y="214"/>
                      <a:pt x="113" y="214"/>
                      <a:pt x="113" y="214"/>
                    </a:cubicBezTo>
                    <a:cubicBezTo>
                      <a:pt x="113" y="214"/>
                      <a:pt x="113" y="214"/>
                      <a:pt x="114" y="213"/>
                    </a:cubicBezTo>
                    <a:cubicBezTo>
                      <a:pt x="114" y="213"/>
                      <a:pt x="115" y="213"/>
                      <a:pt x="115" y="213"/>
                    </a:cubicBezTo>
                    <a:cubicBezTo>
                      <a:pt x="115" y="212"/>
                      <a:pt x="115" y="212"/>
                      <a:pt x="115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7" y="212"/>
                      <a:pt x="118" y="212"/>
                      <a:pt x="118" y="211"/>
                    </a:cubicBezTo>
                    <a:cubicBezTo>
                      <a:pt x="118" y="211"/>
                      <a:pt x="119" y="210"/>
                      <a:pt x="119" y="210"/>
                    </a:cubicBezTo>
                    <a:cubicBezTo>
                      <a:pt x="119" y="209"/>
                      <a:pt x="119" y="208"/>
                      <a:pt x="120" y="207"/>
                    </a:cubicBezTo>
                    <a:cubicBezTo>
                      <a:pt x="120" y="207"/>
                      <a:pt x="121" y="207"/>
                      <a:pt x="121" y="207"/>
                    </a:cubicBezTo>
                    <a:cubicBezTo>
                      <a:pt x="123" y="206"/>
                      <a:pt x="124" y="205"/>
                      <a:pt x="124" y="204"/>
                    </a:cubicBezTo>
                    <a:cubicBezTo>
                      <a:pt x="123" y="203"/>
                      <a:pt x="123" y="201"/>
                      <a:pt x="123" y="199"/>
                    </a:cubicBezTo>
                    <a:cubicBezTo>
                      <a:pt x="123" y="199"/>
                      <a:pt x="123" y="198"/>
                      <a:pt x="123" y="197"/>
                    </a:cubicBezTo>
                    <a:cubicBezTo>
                      <a:pt x="123" y="191"/>
                      <a:pt x="123" y="191"/>
                      <a:pt x="123" y="191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2" y="190"/>
                      <a:pt x="122" y="190"/>
                      <a:pt x="122" y="190"/>
                    </a:cubicBezTo>
                    <a:cubicBezTo>
                      <a:pt x="122" y="189"/>
                      <a:pt x="122" y="189"/>
                      <a:pt x="122" y="189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5" y="188"/>
                      <a:pt x="125" y="188"/>
                      <a:pt x="125" y="188"/>
                    </a:cubicBezTo>
                    <a:cubicBezTo>
                      <a:pt x="126" y="188"/>
                      <a:pt x="126" y="187"/>
                      <a:pt x="126" y="187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5"/>
                      <a:pt x="127" y="185"/>
                      <a:pt x="127" y="185"/>
                    </a:cubicBezTo>
                    <a:cubicBezTo>
                      <a:pt x="128" y="185"/>
                      <a:pt x="128" y="185"/>
                      <a:pt x="128" y="185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9" y="184"/>
                      <a:pt x="129" y="183"/>
                    </a:cubicBezTo>
                    <a:cubicBezTo>
                      <a:pt x="129" y="183"/>
                      <a:pt x="130" y="182"/>
                      <a:pt x="130" y="182"/>
                    </a:cubicBezTo>
                    <a:cubicBezTo>
                      <a:pt x="131" y="180"/>
                      <a:pt x="132" y="179"/>
                      <a:pt x="133" y="179"/>
                    </a:cubicBezTo>
                    <a:cubicBezTo>
                      <a:pt x="134" y="178"/>
                      <a:pt x="134" y="178"/>
                      <a:pt x="134" y="178"/>
                    </a:cubicBezTo>
                    <a:cubicBezTo>
                      <a:pt x="135" y="177"/>
                      <a:pt x="135" y="176"/>
                      <a:pt x="135" y="176"/>
                    </a:cubicBezTo>
                    <a:cubicBezTo>
                      <a:pt x="135" y="176"/>
                      <a:pt x="135" y="176"/>
                      <a:pt x="135" y="176"/>
                    </a:cubicBezTo>
                    <a:cubicBezTo>
                      <a:pt x="135" y="175"/>
                      <a:pt x="135" y="175"/>
                      <a:pt x="135" y="175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3" y="175"/>
                      <a:pt x="133" y="175"/>
                      <a:pt x="133" y="175"/>
                    </a:cubicBezTo>
                    <a:cubicBezTo>
                      <a:pt x="133" y="174"/>
                      <a:pt x="133" y="174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5" y="172"/>
                    </a:cubicBezTo>
                    <a:cubicBezTo>
                      <a:pt x="135" y="166"/>
                      <a:pt x="135" y="166"/>
                      <a:pt x="135" y="166"/>
                    </a:cubicBezTo>
                    <a:cubicBezTo>
                      <a:pt x="134" y="166"/>
                      <a:pt x="134" y="166"/>
                      <a:pt x="134" y="166"/>
                    </a:cubicBezTo>
                    <a:cubicBezTo>
                      <a:pt x="134" y="166"/>
                      <a:pt x="134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4" y="165"/>
                      <a:pt x="134" y="165"/>
                      <a:pt x="134" y="165"/>
                    </a:cubicBezTo>
                    <a:cubicBezTo>
                      <a:pt x="133" y="165"/>
                      <a:pt x="133" y="165"/>
                      <a:pt x="133" y="165"/>
                    </a:cubicBezTo>
                    <a:cubicBezTo>
                      <a:pt x="132" y="165"/>
                      <a:pt x="132" y="165"/>
                      <a:pt x="131" y="165"/>
                    </a:cubicBezTo>
                    <a:cubicBezTo>
                      <a:pt x="131" y="165"/>
                      <a:pt x="131" y="165"/>
                      <a:pt x="130" y="165"/>
                    </a:cubicBezTo>
                    <a:cubicBezTo>
                      <a:pt x="128" y="165"/>
                      <a:pt x="128" y="164"/>
                      <a:pt x="127" y="164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2"/>
                      <a:pt x="125" y="162"/>
                      <a:pt x="125" y="162"/>
                    </a:cubicBezTo>
                    <a:cubicBezTo>
                      <a:pt x="124" y="162"/>
                      <a:pt x="124" y="162"/>
                      <a:pt x="124" y="162"/>
                    </a:cubicBezTo>
                    <a:cubicBezTo>
                      <a:pt x="123" y="161"/>
                      <a:pt x="123" y="161"/>
                      <a:pt x="122" y="160"/>
                    </a:cubicBezTo>
                    <a:cubicBezTo>
                      <a:pt x="122" y="160"/>
                      <a:pt x="122" y="160"/>
                      <a:pt x="122" y="160"/>
                    </a:cubicBezTo>
                    <a:cubicBezTo>
                      <a:pt x="122" y="159"/>
                      <a:pt x="121" y="159"/>
                      <a:pt x="121" y="159"/>
                    </a:cubicBezTo>
                    <a:cubicBezTo>
                      <a:pt x="121" y="159"/>
                      <a:pt x="121" y="159"/>
                      <a:pt x="121" y="159"/>
                    </a:cubicBezTo>
                    <a:cubicBezTo>
                      <a:pt x="120" y="159"/>
                      <a:pt x="120" y="159"/>
                      <a:pt x="120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8" y="159"/>
                      <a:pt x="118" y="159"/>
                      <a:pt x="118" y="159"/>
                    </a:cubicBezTo>
                    <a:cubicBezTo>
                      <a:pt x="117" y="159"/>
                      <a:pt x="117" y="159"/>
                      <a:pt x="117" y="159"/>
                    </a:cubicBezTo>
                    <a:cubicBezTo>
                      <a:pt x="117" y="159"/>
                      <a:pt x="116" y="159"/>
                      <a:pt x="116" y="159"/>
                    </a:cubicBezTo>
                    <a:cubicBezTo>
                      <a:pt x="115" y="159"/>
                      <a:pt x="115" y="158"/>
                      <a:pt x="115" y="158"/>
                    </a:cubicBezTo>
                    <a:cubicBezTo>
                      <a:pt x="115" y="157"/>
                      <a:pt x="114" y="157"/>
                      <a:pt x="112" y="157"/>
                    </a:cubicBezTo>
                    <a:cubicBezTo>
                      <a:pt x="112" y="157"/>
                      <a:pt x="111" y="157"/>
                      <a:pt x="110" y="157"/>
                    </a:cubicBezTo>
                    <a:cubicBezTo>
                      <a:pt x="110" y="157"/>
                      <a:pt x="110" y="157"/>
                      <a:pt x="110" y="157"/>
                    </a:cubicBez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58"/>
                      <a:pt x="108" y="158"/>
                      <a:pt x="108" y="158"/>
                    </a:cubicBezTo>
                    <a:cubicBezTo>
                      <a:pt x="108" y="157"/>
                      <a:pt x="108" y="156"/>
                      <a:pt x="107" y="156"/>
                    </a:cubicBezTo>
                    <a:cubicBezTo>
                      <a:pt x="106" y="156"/>
                      <a:pt x="106" y="156"/>
                      <a:pt x="105" y="156"/>
                    </a:cubicBezTo>
                    <a:cubicBezTo>
                      <a:pt x="105" y="156"/>
                      <a:pt x="104" y="156"/>
                      <a:pt x="104" y="156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3" y="155"/>
                      <a:pt x="103" y="155"/>
                      <a:pt x="103" y="155"/>
                    </a:cubicBezTo>
                    <a:cubicBezTo>
                      <a:pt x="103" y="155"/>
                      <a:pt x="103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4"/>
                      <a:pt x="101" y="153"/>
                      <a:pt x="101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96" y="153"/>
                      <a:pt x="96" y="153"/>
                      <a:pt x="96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3" y="153"/>
                      <a:pt x="93" y="153"/>
                      <a:pt x="92" y="153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1" y="153"/>
                      <a:pt x="91" y="153"/>
                      <a:pt x="91" y="153"/>
                    </a:cubicBezTo>
                    <a:cubicBezTo>
                      <a:pt x="90" y="153"/>
                      <a:pt x="90" y="153"/>
                      <a:pt x="90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90" y="152"/>
                      <a:pt x="90" y="152"/>
                      <a:pt x="90" y="152"/>
                    </a:cubicBezTo>
                    <a:cubicBezTo>
                      <a:pt x="90" y="152"/>
                      <a:pt x="91" y="152"/>
                      <a:pt x="92" y="151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6" y="150"/>
                      <a:pt x="96" y="150"/>
                      <a:pt x="96" y="150"/>
                    </a:cubicBezTo>
                    <a:cubicBezTo>
                      <a:pt x="96" y="150"/>
                      <a:pt x="96" y="150"/>
                      <a:pt x="96" y="149"/>
                    </a:cubicBezTo>
                    <a:cubicBezTo>
                      <a:pt x="96" y="149"/>
                      <a:pt x="96" y="149"/>
                      <a:pt x="96" y="149"/>
                    </a:cubicBezTo>
                    <a:cubicBezTo>
                      <a:pt x="96" y="148"/>
                      <a:pt x="96" y="147"/>
                      <a:pt x="95" y="146"/>
                    </a:cubicBezTo>
                    <a:cubicBezTo>
                      <a:pt x="94" y="145"/>
                      <a:pt x="93" y="144"/>
                      <a:pt x="92" y="144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0" y="142"/>
                      <a:pt x="90" y="142"/>
                      <a:pt x="90" y="142"/>
                    </a:cubicBezTo>
                    <a:cubicBezTo>
                      <a:pt x="89" y="141"/>
                      <a:pt x="88" y="141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87" y="139"/>
                      <a:pt x="87" y="139"/>
                      <a:pt x="87" y="138"/>
                    </a:cubicBezTo>
                    <a:cubicBezTo>
                      <a:pt x="86" y="137"/>
                      <a:pt x="86" y="137"/>
                      <a:pt x="85" y="136"/>
                    </a:cubicBezTo>
                    <a:cubicBezTo>
                      <a:pt x="84" y="136"/>
                      <a:pt x="84" y="136"/>
                      <a:pt x="84" y="136"/>
                    </a:cubicBezTo>
                    <a:cubicBezTo>
                      <a:pt x="84" y="135"/>
                      <a:pt x="83" y="135"/>
                      <a:pt x="83" y="135"/>
                    </a:cubicBezTo>
                    <a:cubicBezTo>
                      <a:pt x="83" y="134"/>
                      <a:pt x="83" y="134"/>
                      <a:pt x="83" y="134"/>
                    </a:cubicBezTo>
                    <a:cubicBezTo>
                      <a:pt x="82" y="134"/>
                      <a:pt x="81" y="133"/>
                      <a:pt x="81" y="133"/>
                    </a:cubicBezTo>
                    <a:cubicBezTo>
                      <a:pt x="80" y="133"/>
                      <a:pt x="80" y="133"/>
                      <a:pt x="80" y="133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1"/>
                      <a:pt x="78" y="131"/>
                      <a:pt x="78" y="131"/>
                    </a:cubicBezTo>
                    <a:cubicBezTo>
                      <a:pt x="77" y="132"/>
                      <a:pt x="77" y="132"/>
                      <a:pt x="77" y="132"/>
                    </a:cubicBezTo>
                    <a:cubicBezTo>
                      <a:pt x="76" y="132"/>
                      <a:pt x="75" y="132"/>
                      <a:pt x="75" y="132"/>
                    </a:cubicBezTo>
                    <a:cubicBezTo>
                      <a:pt x="74" y="132"/>
                      <a:pt x="74" y="132"/>
                      <a:pt x="73" y="131"/>
                    </a:cubicBezTo>
                    <a:cubicBezTo>
                      <a:pt x="72" y="131"/>
                      <a:pt x="72" y="131"/>
                      <a:pt x="72" y="131"/>
                    </a:cubicBezTo>
                    <a:cubicBezTo>
                      <a:pt x="72" y="130"/>
                      <a:pt x="72" y="130"/>
                      <a:pt x="72" y="130"/>
                    </a:cubicBezTo>
                    <a:cubicBezTo>
                      <a:pt x="72" y="130"/>
                      <a:pt x="72" y="129"/>
                      <a:pt x="71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0" y="128"/>
                      <a:pt x="70" y="128"/>
                      <a:pt x="70" y="127"/>
                    </a:cubicBezTo>
                    <a:cubicBezTo>
                      <a:pt x="69" y="126"/>
                      <a:pt x="68" y="126"/>
                      <a:pt x="68" y="126"/>
                    </a:cubicBezTo>
                    <a:cubicBezTo>
                      <a:pt x="67" y="126"/>
                      <a:pt x="66" y="126"/>
                      <a:pt x="66" y="126"/>
                    </a:cubicBezTo>
                    <a:cubicBezTo>
                      <a:pt x="65" y="126"/>
                      <a:pt x="65" y="126"/>
                      <a:pt x="65" y="126"/>
                    </a:cubicBezTo>
                    <a:cubicBezTo>
                      <a:pt x="64" y="126"/>
                      <a:pt x="64" y="126"/>
                      <a:pt x="63" y="126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6" y="123"/>
                      <a:pt x="66" y="123"/>
                      <a:pt x="66" y="12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2"/>
                      <a:pt x="63" y="122"/>
                      <a:pt x="63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0" y="122"/>
                      <a:pt x="60" y="122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8" y="123"/>
                      <a:pt x="57" y="122"/>
                      <a:pt x="57" y="121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5" y="120"/>
                      <a:pt x="55" y="121"/>
                      <a:pt x="54" y="121"/>
                    </a:cubicBezTo>
                    <a:cubicBezTo>
                      <a:pt x="53" y="121"/>
                      <a:pt x="52" y="120"/>
                      <a:pt x="52" y="120"/>
                    </a:cubicBezTo>
                    <a:cubicBezTo>
                      <a:pt x="51" y="120"/>
                      <a:pt x="50" y="119"/>
                      <a:pt x="50" y="119"/>
                    </a:cubicBezTo>
                    <a:cubicBezTo>
                      <a:pt x="49" y="119"/>
                      <a:pt x="49" y="118"/>
                      <a:pt x="48" y="118"/>
                    </a:cubicBezTo>
                    <a:cubicBezTo>
                      <a:pt x="47" y="118"/>
                      <a:pt x="46" y="117"/>
                      <a:pt x="46" y="11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3" y="117"/>
                      <a:pt x="43" y="118"/>
                      <a:pt x="43" y="118"/>
                    </a:cubicBezTo>
                    <a:cubicBezTo>
                      <a:pt x="43" y="118"/>
                      <a:pt x="43" y="118"/>
                      <a:pt x="43" y="118"/>
                    </a:cubicBezTo>
                    <a:cubicBezTo>
                      <a:pt x="42" y="117"/>
                      <a:pt x="40" y="117"/>
                      <a:pt x="39" y="117"/>
                    </a:cubicBezTo>
                    <a:cubicBezTo>
                      <a:pt x="38" y="117"/>
                      <a:pt x="38" y="117"/>
                      <a:pt x="38" y="117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7" y="119"/>
                      <a:pt x="37" y="119"/>
                      <a:pt x="37" y="119"/>
                    </a:cubicBezTo>
                    <a:cubicBezTo>
                      <a:pt x="37" y="119"/>
                      <a:pt x="36" y="119"/>
                      <a:pt x="35" y="120"/>
                    </a:cubicBezTo>
                    <a:cubicBezTo>
                      <a:pt x="35" y="120"/>
                      <a:pt x="35" y="120"/>
                      <a:pt x="34" y="120"/>
                    </a:cubicBezTo>
                    <a:cubicBezTo>
                      <a:pt x="33" y="120"/>
                      <a:pt x="33" y="120"/>
                      <a:pt x="33" y="120"/>
                    </a:cubicBezTo>
                    <a:cubicBezTo>
                      <a:pt x="32" y="120"/>
                      <a:pt x="32" y="120"/>
                      <a:pt x="32" y="120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1" y="121"/>
                      <a:pt x="31" y="121"/>
                      <a:pt x="31" y="121"/>
                    </a:cubicBezTo>
                    <a:cubicBezTo>
                      <a:pt x="31" y="122"/>
                      <a:pt x="32" y="122"/>
                      <a:pt x="32" y="123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6"/>
                      <a:pt x="32" y="126"/>
                    </a:cubicBezTo>
                    <a:cubicBezTo>
                      <a:pt x="32" y="126"/>
                      <a:pt x="32" y="126"/>
                      <a:pt x="32" y="126"/>
                    </a:cubicBezTo>
                    <a:cubicBezTo>
                      <a:pt x="31" y="126"/>
                      <a:pt x="31" y="126"/>
                      <a:pt x="31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0" y="125"/>
                      <a:pt x="30" y="125"/>
                      <a:pt x="29" y="125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8" y="122"/>
                      <a:pt x="27" y="122"/>
                      <a:pt x="27" y="122"/>
                    </a:cubicBezTo>
                    <a:cubicBezTo>
                      <a:pt x="26" y="122"/>
                      <a:pt x="26" y="122"/>
                      <a:pt x="25" y="122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4" y="123"/>
                      <a:pt x="23" y="123"/>
                      <a:pt x="23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2"/>
                      <a:pt x="21" y="122"/>
                      <a:pt x="20" y="122"/>
                    </a:cubicBezTo>
                    <a:cubicBezTo>
                      <a:pt x="20" y="121"/>
                      <a:pt x="20" y="121"/>
                      <a:pt x="20" y="121"/>
                    </a:cubicBezTo>
                    <a:cubicBezTo>
                      <a:pt x="20" y="121"/>
                      <a:pt x="20" y="120"/>
                      <a:pt x="20" y="120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19" y="119"/>
                      <a:pt x="19" y="119"/>
                      <a:pt x="19" y="118"/>
                    </a:cubicBezTo>
                    <a:cubicBezTo>
                      <a:pt x="19" y="118"/>
                      <a:pt x="19" y="118"/>
                      <a:pt x="19" y="11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19" y="117"/>
                      <a:pt x="20" y="117"/>
                      <a:pt x="20" y="117"/>
                    </a:cubicBezTo>
                    <a:cubicBezTo>
                      <a:pt x="21" y="117"/>
                      <a:pt x="22" y="116"/>
                      <a:pt x="23" y="115"/>
                    </a:cubicBezTo>
                    <a:cubicBezTo>
                      <a:pt x="24" y="114"/>
                      <a:pt x="23" y="113"/>
                      <a:pt x="23" y="112"/>
                    </a:cubicBezTo>
                    <a:cubicBezTo>
                      <a:pt x="23" y="112"/>
                      <a:pt x="23" y="112"/>
                      <a:pt x="23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1"/>
                      <a:pt x="22" y="111"/>
                    </a:cubicBezTo>
                    <a:cubicBezTo>
                      <a:pt x="22" y="110"/>
                      <a:pt x="22" y="109"/>
                      <a:pt x="22" y="109"/>
                    </a:cubicBezTo>
                    <a:cubicBezTo>
                      <a:pt x="22" y="108"/>
                      <a:pt x="22" y="107"/>
                      <a:pt x="22" y="107"/>
                    </a:cubicBezTo>
                    <a:cubicBezTo>
                      <a:pt x="22" y="107"/>
                      <a:pt x="21" y="106"/>
                      <a:pt x="20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8" y="106"/>
                      <a:pt x="18" y="106"/>
                      <a:pt x="18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6" y="106"/>
                      <a:pt x="16" y="105"/>
                      <a:pt x="16" y="105"/>
                    </a:cubicBezTo>
                    <a:cubicBezTo>
                      <a:pt x="16" y="105"/>
                      <a:pt x="16" y="105"/>
                      <a:pt x="16" y="105"/>
                    </a:cubicBezTo>
                    <a:cubicBezTo>
                      <a:pt x="16" y="105"/>
                      <a:pt x="16" y="104"/>
                      <a:pt x="16" y="103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1"/>
                      <a:pt x="17" y="100"/>
                      <a:pt x="17" y="99"/>
                    </a:cubicBezTo>
                    <a:cubicBezTo>
                      <a:pt x="17" y="99"/>
                      <a:pt x="17" y="99"/>
                      <a:pt x="17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9" y="99"/>
                      <a:pt x="19" y="99"/>
                      <a:pt x="19" y="99"/>
                    </a:cubicBezTo>
                    <a:cubicBezTo>
                      <a:pt x="20" y="99"/>
                      <a:pt x="21" y="99"/>
                      <a:pt x="22" y="96"/>
                    </a:cubicBezTo>
                    <a:cubicBezTo>
                      <a:pt x="22" y="95"/>
                      <a:pt x="22" y="94"/>
                      <a:pt x="22" y="93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19" y="91"/>
                    </a:cubicBezTo>
                    <a:cubicBezTo>
                      <a:pt x="19" y="91"/>
                      <a:pt x="18" y="91"/>
                      <a:pt x="18" y="92"/>
                    </a:cubicBezTo>
                    <a:cubicBezTo>
                      <a:pt x="16" y="92"/>
                      <a:pt x="16" y="93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2" y="97"/>
                      <a:pt x="12" y="97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8"/>
                      <a:pt x="11" y="98"/>
                      <a:pt x="11" y="98"/>
                    </a:cubicBezTo>
                    <a:cubicBezTo>
                      <a:pt x="10" y="98"/>
                      <a:pt x="9" y="99"/>
                      <a:pt x="9" y="100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7"/>
                      <a:pt x="9" y="97"/>
                    </a:cubicBezTo>
                    <a:cubicBezTo>
                      <a:pt x="9" y="96"/>
                      <a:pt x="8" y="96"/>
                      <a:pt x="8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5"/>
                      <a:pt x="7" y="95"/>
                      <a:pt x="7" y="95"/>
                    </a:cubicBezTo>
                    <a:cubicBezTo>
                      <a:pt x="7" y="94"/>
                      <a:pt x="7" y="94"/>
                      <a:pt x="7" y="94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0"/>
                      <a:pt x="10" y="89"/>
                      <a:pt x="10" y="89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2" y="89"/>
                      <a:pt x="12" y="89"/>
                      <a:pt x="12" y="89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1" y="86"/>
                      <a:pt x="12" y="85"/>
                      <a:pt x="12" y="85"/>
                    </a:cubicBezTo>
                    <a:cubicBezTo>
                      <a:pt x="12" y="85"/>
                      <a:pt x="12" y="85"/>
                      <a:pt x="12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4"/>
                      <a:pt x="13" y="84"/>
                      <a:pt x="13" y="84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3"/>
                      <a:pt x="13" y="82"/>
                      <a:pt x="13" y="82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6" y="79"/>
                      <a:pt x="16" y="78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6"/>
                      <a:pt x="18" y="76"/>
                    </a:cubicBezTo>
                    <a:cubicBezTo>
                      <a:pt x="19" y="75"/>
                      <a:pt x="20" y="74"/>
                      <a:pt x="20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2" y="73"/>
                      <a:pt x="23" y="73"/>
                      <a:pt x="23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3"/>
                      <a:pt x="26" y="72"/>
                      <a:pt x="27" y="72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8" y="71"/>
                      <a:pt x="29" y="70"/>
                      <a:pt x="30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1"/>
                      <a:pt x="33" y="72"/>
                      <a:pt x="33" y="73"/>
                    </a:cubicBezTo>
                    <a:cubicBezTo>
                      <a:pt x="33" y="75"/>
                      <a:pt x="33" y="76"/>
                      <a:pt x="33" y="77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1" y="77"/>
                      <a:pt x="31" y="77"/>
                      <a:pt x="31" y="77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31" y="80"/>
                      <a:pt x="32" y="80"/>
                      <a:pt x="32" y="80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6" y="82"/>
                      <a:pt x="36" y="79"/>
                      <a:pt x="36" y="78"/>
                    </a:cubicBezTo>
                    <a:cubicBezTo>
                      <a:pt x="36" y="77"/>
                      <a:pt x="36" y="76"/>
                      <a:pt x="36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4"/>
                      <a:pt x="37" y="73"/>
                      <a:pt x="38" y="73"/>
                    </a:cubicBezTo>
                    <a:cubicBezTo>
                      <a:pt x="38" y="73"/>
                      <a:pt x="38" y="73"/>
                      <a:pt x="38" y="73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0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69"/>
                      <a:pt x="42" y="69"/>
                      <a:pt x="4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2" y="68"/>
                      <a:pt x="43" y="67"/>
                      <a:pt x="43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5" y="65"/>
                      <a:pt x="44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3"/>
                      <a:pt x="47" y="63"/>
                      <a:pt x="47" y="62"/>
                    </a:cubicBezTo>
                    <a:cubicBezTo>
                      <a:pt x="48" y="62"/>
                      <a:pt x="48" y="61"/>
                      <a:pt x="49" y="60"/>
                    </a:cubicBezTo>
                    <a:cubicBezTo>
                      <a:pt x="50" y="60"/>
                      <a:pt x="50" y="59"/>
                      <a:pt x="51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3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7"/>
                      <a:pt x="54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6" y="56"/>
                      <a:pt x="56" y="56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56" y="52"/>
                      <a:pt x="57" y="52"/>
                      <a:pt x="57" y="51"/>
                    </a:cubicBezTo>
                    <a:cubicBezTo>
                      <a:pt x="58" y="50"/>
                      <a:pt x="59" y="48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3" y="47"/>
                      <a:pt x="63" y="47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9" y="43"/>
                      <a:pt x="69" y="42"/>
                      <a:pt x="69" y="42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7" y="36"/>
                      <a:pt x="78" y="35"/>
                      <a:pt x="78" y="35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0" y="35"/>
                      <a:pt x="80" y="35"/>
                      <a:pt x="80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2" y="34"/>
                      <a:pt x="82" y="34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83" y="33"/>
                      <a:pt x="83" y="32"/>
                      <a:pt x="83" y="31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79" y="30"/>
                      <a:pt x="79" y="30"/>
                      <a:pt x="79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1"/>
                      <a:pt x="77" y="31"/>
                      <a:pt x="77" y="31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4" y="26"/>
                      <a:pt x="94" y="26"/>
                      <a:pt x="94" y="26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8" y="23"/>
                    </a:cubicBezTo>
                    <a:cubicBezTo>
                      <a:pt x="98" y="23"/>
                      <a:pt x="99" y="23"/>
                      <a:pt x="99" y="23"/>
                    </a:cubicBezTo>
                    <a:cubicBezTo>
                      <a:pt x="100" y="23"/>
                      <a:pt x="100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2" y="23"/>
                      <a:pt x="102" y="23"/>
                      <a:pt x="102" y="23"/>
                    </a:cubicBezTo>
                    <a:cubicBezTo>
                      <a:pt x="103" y="23"/>
                      <a:pt x="103" y="22"/>
                      <a:pt x="103" y="22"/>
                    </a:cubicBezTo>
                    <a:cubicBezTo>
                      <a:pt x="104" y="21"/>
                      <a:pt x="104" y="21"/>
                      <a:pt x="104" y="20"/>
                    </a:cubicBezTo>
                    <a:cubicBezTo>
                      <a:pt x="103" y="19"/>
                      <a:pt x="103" y="18"/>
                      <a:pt x="103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2" y="17"/>
                      <a:pt x="102" y="17"/>
                      <a:pt x="102" y="16"/>
                    </a:cubicBezTo>
                    <a:cubicBezTo>
                      <a:pt x="102" y="11"/>
                      <a:pt x="102" y="11"/>
                      <a:pt x="102" y="11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0" y="11"/>
                      <a:pt x="100" y="12"/>
                      <a:pt x="99" y="12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8" y="12"/>
                      <a:pt x="98" y="12"/>
                      <a:pt x="98" y="12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9"/>
                      <a:pt x="97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9"/>
                      <a:pt x="88" y="9"/>
                    </a:cubicBezTo>
                    <a:cubicBezTo>
                      <a:pt x="88" y="10"/>
                      <a:pt x="88" y="11"/>
                      <a:pt x="87" y="11"/>
                    </a:cubicBezTo>
                    <a:cubicBezTo>
                      <a:pt x="87" y="11"/>
                      <a:pt x="86" y="11"/>
                      <a:pt x="86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14"/>
                      <a:pt x="82" y="15"/>
                      <a:pt x="81" y="15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80" y="16"/>
                      <a:pt x="80" y="16"/>
                      <a:pt x="80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8" y="18"/>
                      <a:pt x="77" y="19"/>
                      <a:pt x="76" y="19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1"/>
                      <a:pt x="74" y="21"/>
                      <a:pt x="74" y="21"/>
                    </a:cubicBezTo>
                    <a:cubicBezTo>
                      <a:pt x="73" y="21"/>
                      <a:pt x="73" y="22"/>
                      <a:pt x="73" y="23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3" y="22"/>
                      <a:pt x="73" y="21"/>
                    </a:cubicBezTo>
                    <a:cubicBezTo>
                      <a:pt x="73" y="20"/>
                      <a:pt x="73" y="19"/>
                      <a:pt x="72" y="18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6"/>
                      <a:pt x="7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5" y="14"/>
                      <a:pt x="75" y="13"/>
                      <a:pt x="75" y="13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1" y="9"/>
                      <a:pt x="82" y="8"/>
                      <a:pt x="82" y="8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6" y="7"/>
                      <a:pt x="86" y="7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8" y="5"/>
                      <a:pt x="88" y="5"/>
                      <a:pt x="88" y="4"/>
                    </a:cubicBezTo>
                    <a:cubicBezTo>
                      <a:pt x="89" y="3"/>
                      <a:pt x="89" y="2"/>
                      <a:pt x="89" y="2"/>
                    </a:cubicBezTo>
                    <a:cubicBezTo>
                      <a:pt x="88" y="0"/>
                      <a:pt x="87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43"/>
              <p:cNvSpPr>
                <a:spLocks noEditPoints="1"/>
              </p:cNvSpPr>
              <p:nvPr/>
            </p:nvSpPr>
            <p:spPr bwMode="auto">
              <a:xfrm>
                <a:off x="4164" y="2301"/>
                <a:ext cx="31" cy="55"/>
              </a:xfrm>
              <a:custGeom>
                <a:avLst/>
                <a:gdLst>
                  <a:gd name="T0" fmla="*/ 12 w 13"/>
                  <a:gd name="T1" fmla="*/ 0 h 23"/>
                  <a:gd name="T2" fmla="*/ 12 w 13"/>
                  <a:gd name="T3" fmla="*/ 0 h 23"/>
                  <a:gd name="T4" fmla="*/ 12 w 13"/>
                  <a:gd name="T5" fmla="*/ 0 h 23"/>
                  <a:gd name="T6" fmla="*/ 12 w 13"/>
                  <a:gd name="T7" fmla="*/ 0 h 23"/>
                  <a:gd name="T8" fmla="*/ 9 w 13"/>
                  <a:gd name="T9" fmla="*/ 0 h 23"/>
                  <a:gd name="T10" fmla="*/ 7 w 13"/>
                  <a:gd name="T11" fmla="*/ 2 h 23"/>
                  <a:gd name="T12" fmla="*/ 6 w 13"/>
                  <a:gd name="T13" fmla="*/ 4 h 23"/>
                  <a:gd name="T14" fmla="*/ 5 w 13"/>
                  <a:gd name="T15" fmla="*/ 6 h 23"/>
                  <a:gd name="T16" fmla="*/ 5 w 13"/>
                  <a:gd name="T17" fmla="*/ 6 h 23"/>
                  <a:gd name="T18" fmla="*/ 4 w 13"/>
                  <a:gd name="T19" fmla="*/ 7 h 23"/>
                  <a:gd name="T20" fmla="*/ 3 w 13"/>
                  <a:gd name="T21" fmla="*/ 9 h 23"/>
                  <a:gd name="T22" fmla="*/ 3 w 13"/>
                  <a:gd name="T23" fmla="*/ 9 h 23"/>
                  <a:gd name="T24" fmla="*/ 3 w 13"/>
                  <a:gd name="T25" fmla="*/ 10 h 23"/>
                  <a:gd name="T26" fmla="*/ 2 w 13"/>
                  <a:gd name="T27" fmla="*/ 14 h 23"/>
                  <a:gd name="T28" fmla="*/ 2 w 13"/>
                  <a:gd name="T29" fmla="*/ 14 h 23"/>
                  <a:gd name="T30" fmla="*/ 1 w 13"/>
                  <a:gd name="T31" fmla="*/ 14 h 23"/>
                  <a:gd name="T32" fmla="*/ 0 w 13"/>
                  <a:gd name="T33" fmla="*/ 19 h 23"/>
                  <a:gd name="T34" fmla="*/ 1 w 13"/>
                  <a:gd name="T35" fmla="*/ 21 h 23"/>
                  <a:gd name="T36" fmla="*/ 0 w 13"/>
                  <a:gd name="T37" fmla="*/ 22 h 23"/>
                  <a:gd name="T38" fmla="*/ 1 w 13"/>
                  <a:gd name="T39" fmla="*/ 23 h 23"/>
                  <a:gd name="T40" fmla="*/ 2 w 13"/>
                  <a:gd name="T41" fmla="*/ 23 h 23"/>
                  <a:gd name="T42" fmla="*/ 6 w 13"/>
                  <a:gd name="T43" fmla="*/ 19 h 23"/>
                  <a:gd name="T44" fmla="*/ 6 w 13"/>
                  <a:gd name="T45" fmla="*/ 18 h 23"/>
                  <a:gd name="T46" fmla="*/ 7 w 13"/>
                  <a:gd name="T47" fmla="*/ 18 h 23"/>
                  <a:gd name="T48" fmla="*/ 7 w 13"/>
                  <a:gd name="T49" fmla="*/ 16 h 23"/>
                  <a:gd name="T50" fmla="*/ 7 w 13"/>
                  <a:gd name="T51" fmla="*/ 14 h 23"/>
                  <a:gd name="T52" fmla="*/ 7 w 13"/>
                  <a:gd name="T53" fmla="*/ 14 h 23"/>
                  <a:gd name="T54" fmla="*/ 7 w 13"/>
                  <a:gd name="T55" fmla="*/ 13 h 23"/>
                  <a:gd name="T56" fmla="*/ 7 w 13"/>
                  <a:gd name="T57" fmla="*/ 12 h 23"/>
                  <a:gd name="T58" fmla="*/ 7 w 13"/>
                  <a:gd name="T59" fmla="*/ 12 h 23"/>
                  <a:gd name="T60" fmla="*/ 8 w 13"/>
                  <a:gd name="T61" fmla="*/ 10 h 23"/>
                  <a:gd name="T62" fmla="*/ 8 w 13"/>
                  <a:gd name="T63" fmla="*/ 10 h 23"/>
                  <a:gd name="T64" fmla="*/ 8 w 13"/>
                  <a:gd name="T65" fmla="*/ 9 h 23"/>
                  <a:gd name="T66" fmla="*/ 8 w 13"/>
                  <a:gd name="T67" fmla="*/ 9 h 23"/>
                  <a:gd name="T68" fmla="*/ 9 w 13"/>
                  <a:gd name="T69" fmla="*/ 9 h 23"/>
                  <a:gd name="T70" fmla="*/ 12 w 13"/>
                  <a:gd name="T71" fmla="*/ 2 h 23"/>
                  <a:gd name="T72" fmla="*/ 12 w 13"/>
                  <a:gd name="T73" fmla="*/ 3 h 23"/>
                  <a:gd name="T74" fmla="*/ 11 w 13"/>
                  <a:gd name="T75" fmla="*/ 3 h 23"/>
                  <a:gd name="T76" fmla="*/ 11 w 13"/>
                  <a:gd name="T77" fmla="*/ 2 h 23"/>
                  <a:gd name="T78" fmla="*/ 10 w 13"/>
                  <a:gd name="T79" fmla="*/ 1 h 23"/>
                  <a:gd name="T80" fmla="*/ 10 w 13"/>
                  <a:gd name="T81" fmla="*/ 0 h 23"/>
                  <a:gd name="T82" fmla="*/ 9 w 13"/>
                  <a:gd name="T8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" h="23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9" y="0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7" y="3"/>
                      <a:pt x="6" y="3"/>
                      <a:pt x="6" y="4"/>
                    </a:cubicBezTo>
                    <a:cubicBezTo>
                      <a:pt x="5" y="4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1"/>
                      <a:pt x="2" y="12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7"/>
                      <a:pt x="0" y="19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3"/>
                      <a:pt x="5" y="20"/>
                      <a:pt x="6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6"/>
                      <a:pt x="7" y="16"/>
                    </a:cubicBezTo>
                    <a:cubicBezTo>
                      <a:pt x="7" y="15"/>
                      <a:pt x="7" y="15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1" y="8"/>
                      <a:pt x="13" y="5"/>
                      <a:pt x="12" y="2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44"/>
              <p:cNvSpPr>
                <a:spLocks/>
              </p:cNvSpPr>
              <p:nvPr/>
            </p:nvSpPr>
            <p:spPr bwMode="auto">
              <a:xfrm>
                <a:off x="4188" y="2298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1 w 3"/>
                  <a:gd name="T7" fmla="*/ 3 h 4"/>
                  <a:gd name="T8" fmla="*/ 1 w 3"/>
                  <a:gd name="T9" fmla="*/ 4 h 4"/>
                  <a:gd name="T10" fmla="*/ 2 w 3"/>
                  <a:gd name="T11" fmla="*/ 4 h 4"/>
                  <a:gd name="T12" fmla="*/ 2 w 3"/>
                  <a:gd name="T13" fmla="*/ 3 h 4"/>
                  <a:gd name="T14" fmla="*/ 3 w 3"/>
                  <a:gd name="T15" fmla="*/ 2 h 4"/>
                  <a:gd name="T16" fmla="*/ 2 w 3"/>
                  <a:gd name="T17" fmla="*/ 1 h 4"/>
                  <a:gd name="T18" fmla="*/ 2 w 3"/>
                  <a:gd name="T19" fmla="*/ 1 h 4"/>
                  <a:gd name="T20" fmla="*/ 1 w 3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2287290" y="1823572"/>
            <a:ext cx="949655" cy="1397177"/>
            <a:chOff x="3075297" y="1684749"/>
            <a:chExt cx="1266206" cy="1862902"/>
          </a:xfrm>
        </p:grpSpPr>
        <p:grpSp>
          <p:nvGrpSpPr>
            <p:cNvPr id="42" name="组合 41"/>
            <p:cNvGrpSpPr/>
            <p:nvPr/>
          </p:nvGrpSpPr>
          <p:grpSpPr>
            <a:xfrm>
              <a:off x="3075297" y="1684749"/>
              <a:ext cx="1266206" cy="1862902"/>
              <a:chOff x="2993266" y="1723328"/>
              <a:chExt cx="1411736" cy="2077014"/>
            </a:xfrm>
          </p:grpSpPr>
          <p:sp>
            <p:nvSpPr>
              <p:cNvPr id="46" name="圆角矩形 45"/>
              <p:cNvSpPr/>
              <p:nvPr/>
            </p:nvSpPr>
            <p:spPr>
              <a:xfrm rot="2700000">
                <a:off x="2800568" y="2195908"/>
                <a:ext cx="2077014" cy="11318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alpha val="69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993266" y="1901066"/>
                <a:ext cx="947668" cy="947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2700000">
                <a:off x="2918202" y="2295926"/>
                <a:ext cx="1827603" cy="902439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alpha val="55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086100" y="1993900"/>
                <a:ext cx="762000" cy="762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65100" dist="76200" dir="2700000" sx="97000" sy="97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3145018" y="1958461"/>
              <a:ext cx="6858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01ACB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1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192540" y="1823572"/>
            <a:ext cx="949655" cy="1397177"/>
            <a:chOff x="8282297" y="1684749"/>
            <a:chExt cx="1266206" cy="1862902"/>
          </a:xfrm>
        </p:grpSpPr>
        <p:grpSp>
          <p:nvGrpSpPr>
            <p:cNvPr id="51" name="组合 50"/>
            <p:cNvGrpSpPr/>
            <p:nvPr/>
          </p:nvGrpSpPr>
          <p:grpSpPr>
            <a:xfrm>
              <a:off x="8282297" y="1684749"/>
              <a:ext cx="1266206" cy="1862902"/>
              <a:chOff x="2993266" y="1723328"/>
              <a:chExt cx="1411736" cy="2077014"/>
            </a:xfrm>
          </p:grpSpPr>
          <p:sp>
            <p:nvSpPr>
              <p:cNvPr id="55" name="圆角矩形 54"/>
              <p:cNvSpPr/>
              <p:nvPr/>
            </p:nvSpPr>
            <p:spPr>
              <a:xfrm rot="2700000">
                <a:off x="2800568" y="2195908"/>
                <a:ext cx="2077014" cy="11318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alpha val="69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2993266" y="1901066"/>
                <a:ext cx="947668" cy="947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 rot="2700000">
                <a:off x="2918202" y="2295926"/>
                <a:ext cx="1827603" cy="902439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alpha val="55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3086100" y="1993900"/>
                <a:ext cx="762000" cy="762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65100" dist="76200" dir="2700000" sx="97000" sy="97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8344684" y="1958461"/>
              <a:ext cx="6858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E8707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1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59" name="文本框 46"/>
          <p:cNvSpPr txBox="1"/>
          <p:nvPr/>
        </p:nvSpPr>
        <p:spPr>
          <a:xfrm>
            <a:off x="3899073" y="2887158"/>
            <a:ext cx="1295546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运动风险评估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2287290" y="3569799"/>
            <a:ext cx="949655" cy="1397177"/>
            <a:chOff x="3075297" y="1684749"/>
            <a:chExt cx="1266206" cy="1862902"/>
          </a:xfrm>
        </p:grpSpPr>
        <p:grpSp>
          <p:nvGrpSpPr>
            <p:cNvPr id="61" name="组合 60"/>
            <p:cNvGrpSpPr/>
            <p:nvPr/>
          </p:nvGrpSpPr>
          <p:grpSpPr>
            <a:xfrm>
              <a:off x="3075297" y="1684749"/>
              <a:ext cx="1266206" cy="1862902"/>
              <a:chOff x="2993266" y="1723328"/>
              <a:chExt cx="1411736" cy="2077014"/>
            </a:xfrm>
          </p:grpSpPr>
          <p:sp>
            <p:nvSpPr>
              <p:cNvPr id="65" name="圆角矩形 64"/>
              <p:cNvSpPr/>
              <p:nvPr/>
            </p:nvSpPr>
            <p:spPr>
              <a:xfrm rot="2700000">
                <a:off x="2800568" y="2195908"/>
                <a:ext cx="2077014" cy="11318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alpha val="69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2993266" y="1901066"/>
                <a:ext cx="947668" cy="947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 rot="2700000">
                <a:off x="2918202" y="2295926"/>
                <a:ext cx="1827603" cy="902439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alpha val="55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3086100" y="1993900"/>
                <a:ext cx="762000" cy="762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65100" dist="76200" dir="2700000" sx="97000" sy="97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63" name="文本框 62"/>
            <p:cNvSpPr txBox="1"/>
            <p:nvPr/>
          </p:nvSpPr>
          <p:spPr>
            <a:xfrm>
              <a:off x="3145018" y="1958461"/>
              <a:ext cx="6858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 smtClean="0">
                  <a:solidFill>
                    <a:srgbClr val="6C407D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100" dirty="0">
                <a:solidFill>
                  <a:srgbClr val="6C407D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195781" y="3519141"/>
            <a:ext cx="949655" cy="1397177"/>
            <a:chOff x="3075297" y="1684749"/>
            <a:chExt cx="1266206" cy="1862902"/>
          </a:xfrm>
        </p:grpSpPr>
        <p:grpSp>
          <p:nvGrpSpPr>
            <p:cNvPr id="70" name="组合 69"/>
            <p:cNvGrpSpPr/>
            <p:nvPr/>
          </p:nvGrpSpPr>
          <p:grpSpPr>
            <a:xfrm>
              <a:off x="3075297" y="1684749"/>
              <a:ext cx="1266206" cy="1862902"/>
              <a:chOff x="2993266" y="1723328"/>
              <a:chExt cx="1411736" cy="2077014"/>
            </a:xfrm>
          </p:grpSpPr>
          <p:sp>
            <p:nvSpPr>
              <p:cNvPr id="74" name="圆角矩形 73"/>
              <p:cNvSpPr/>
              <p:nvPr/>
            </p:nvSpPr>
            <p:spPr>
              <a:xfrm rot="2700000">
                <a:off x="2800568" y="2195908"/>
                <a:ext cx="2077014" cy="113185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alpha val="69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2993266" y="1901066"/>
                <a:ext cx="947668" cy="947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54000" dist="1016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6" name="圆角矩形 75"/>
              <p:cNvSpPr/>
              <p:nvPr/>
            </p:nvSpPr>
            <p:spPr>
              <a:xfrm rot="2700000">
                <a:off x="2918202" y="2295926"/>
                <a:ext cx="1827603" cy="902439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alpha val="55000"/>
                    </a:schemeClr>
                  </a:gs>
                  <a:gs pos="100000">
                    <a:srgbClr val="F2F2F2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3086100" y="1993900"/>
                <a:ext cx="762000" cy="762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65100" dist="76200" dir="2700000" sx="97000" sy="97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3145018" y="1958461"/>
              <a:ext cx="6858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 smtClean="0">
                  <a:solidFill>
                    <a:srgbClr val="FFA538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100" dirty="0">
                <a:solidFill>
                  <a:srgbClr val="FFA538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364429461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2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1" dur="200" fill="hold"/>
                                        <p:tgtEl>
                                          <p:spTgt spid="2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2" presetClass="entr" presetSubtype="8" ac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4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4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4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9"/>
          <p:cNvGrpSpPr/>
          <p:nvPr/>
        </p:nvGrpSpPr>
        <p:grpSpPr>
          <a:xfrm>
            <a:off x="1015505" y="2015098"/>
            <a:ext cx="6961374" cy="1799366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17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800" dirty="0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8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800" dirty="0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9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800" dirty="0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0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800" dirty="0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32" name="TextBox 18"/>
          <p:cNvSpPr txBox="1"/>
          <p:nvPr/>
        </p:nvSpPr>
        <p:spPr>
          <a:xfrm>
            <a:off x="6402144" y="2571892"/>
            <a:ext cx="1434423" cy="608243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三个运动环节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不可或缺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33"/>
          <p:cNvGrpSpPr/>
          <p:nvPr/>
        </p:nvGrpSpPr>
        <p:grpSpPr>
          <a:xfrm>
            <a:off x="1313386" y="2315896"/>
            <a:ext cx="1206806" cy="1206614"/>
            <a:chOff x="4345444" y="2542859"/>
            <a:chExt cx="1810550" cy="1811205"/>
          </a:xfrm>
        </p:grpSpPr>
        <p:grpSp>
          <p:nvGrpSpPr>
            <p:cNvPr id="16" name="组合 35"/>
            <p:cNvGrpSpPr/>
            <p:nvPr/>
          </p:nvGrpSpPr>
          <p:grpSpPr>
            <a:xfrm>
              <a:off x="4345444" y="2542859"/>
              <a:ext cx="1810550" cy="181120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484232" y="1093651"/>
                <a:ext cx="1504274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4565570" y="2763062"/>
              <a:ext cx="1370298" cy="137079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</p:grpSp>
      <p:grpSp>
        <p:nvGrpSpPr>
          <p:cNvPr id="24" name="组合 40"/>
          <p:cNvGrpSpPr/>
          <p:nvPr/>
        </p:nvGrpSpPr>
        <p:grpSpPr>
          <a:xfrm>
            <a:off x="4776931" y="2315896"/>
            <a:ext cx="1206806" cy="1206614"/>
            <a:chOff x="4345444" y="2542859"/>
            <a:chExt cx="1810550" cy="1811205"/>
          </a:xfrm>
        </p:grpSpPr>
        <p:grpSp>
          <p:nvGrpSpPr>
            <p:cNvPr id="27" name="组合 42"/>
            <p:cNvGrpSpPr/>
            <p:nvPr/>
          </p:nvGrpSpPr>
          <p:grpSpPr>
            <a:xfrm>
              <a:off x="4345444" y="2542859"/>
              <a:ext cx="1810550" cy="181120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45" name="同心圆 44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1484232" y="1093651"/>
                <a:ext cx="1504274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/>
              </a:p>
            </p:txBody>
          </p:sp>
        </p:grpSp>
        <p:sp>
          <p:nvSpPr>
            <p:cNvPr id="44" name="椭圆 43"/>
            <p:cNvSpPr/>
            <p:nvPr/>
          </p:nvSpPr>
          <p:spPr>
            <a:xfrm>
              <a:off x="4565570" y="2763062"/>
              <a:ext cx="1370298" cy="137079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</p:grpSp>
      <p:grpSp>
        <p:nvGrpSpPr>
          <p:cNvPr id="34" name="组合 49"/>
          <p:cNvGrpSpPr/>
          <p:nvPr/>
        </p:nvGrpSpPr>
        <p:grpSpPr>
          <a:xfrm>
            <a:off x="3058144" y="2315896"/>
            <a:ext cx="1206806" cy="1206614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52" name="同心圆 51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1484232" y="1093651"/>
              <a:ext cx="1504274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6794708" y="-681343"/>
            <a:ext cx="657872" cy="27699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grpSp>
        <p:nvGrpSpPr>
          <p:cNvPr id="5" name="组合 20"/>
          <p:cNvGrpSpPr/>
          <p:nvPr/>
        </p:nvGrpSpPr>
        <p:grpSpPr>
          <a:xfrm>
            <a:off x="1438887" y="2718063"/>
            <a:ext cx="1669828" cy="522644"/>
            <a:chOff x="6084168" y="1284281"/>
            <a:chExt cx="1669538" cy="507909"/>
          </a:xfrm>
        </p:grpSpPr>
        <p:sp>
          <p:nvSpPr>
            <p:cNvPr id="22" name="TextBox 8"/>
            <p:cNvSpPr txBox="1"/>
            <p:nvPr/>
          </p:nvSpPr>
          <p:spPr>
            <a:xfrm>
              <a:off x="6084168" y="1514664"/>
              <a:ext cx="1669538" cy="2775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Box 9"/>
            <p:cNvSpPr txBox="1"/>
            <p:nvPr/>
          </p:nvSpPr>
          <p:spPr>
            <a:xfrm>
              <a:off x="6084542" y="1284281"/>
              <a:ext cx="1008112" cy="277041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准备活动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TextBox 15"/>
          <p:cNvSpPr txBox="1"/>
          <p:nvPr/>
        </p:nvSpPr>
        <p:spPr>
          <a:xfrm>
            <a:off x="3194171" y="2719705"/>
            <a:ext cx="1008287" cy="242374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6" name="TextBox 12"/>
          <p:cNvSpPr txBox="1"/>
          <p:nvPr/>
        </p:nvSpPr>
        <p:spPr>
          <a:xfrm>
            <a:off x="4934394" y="2731062"/>
            <a:ext cx="1008287" cy="285078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整理活动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3084956" y="323049"/>
            <a:ext cx="2882708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一次完整的运动应当包括</a:t>
            </a:r>
            <a:endParaRPr lang="zh-CN" altLang="en-US" sz="1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192656" y="2454573"/>
            <a:ext cx="913360" cy="91321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  <p:sp>
        <p:nvSpPr>
          <p:cNvPr id="35" name="TextBox 9"/>
          <p:cNvSpPr txBox="1"/>
          <p:nvPr/>
        </p:nvSpPr>
        <p:spPr>
          <a:xfrm>
            <a:off x="3179829" y="2710042"/>
            <a:ext cx="1008287" cy="285078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正式运动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373062" y="3988433"/>
            <a:ext cx="930063" cy="336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  <p:sp>
        <p:nvSpPr>
          <p:cNvPr id="41" name="矩形 40"/>
          <p:cNvSpPr/>
          <p:nvPr/>
        </p:nvSpPr>
        <p:spPr>
          <a:xfrm>
            <a:off x="4953235" y="4017898"/>
            <a:ext cx="1048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不少于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</p:spTree>
    <p:extLst>
      <p:ext uri="{BB962C8B-B14F-4D97-AF65-F5344CB8AC3E}">
        <p14:creationId xmlns="" xmlns:p14="http://schemas.microsoft.com/office/powerpoint/2010/main" val="572859045"/>
      </p:ext>
    </p:extLst>
  </p:cSld>
  <p:clrMapOvr>
    <a:masterClrMapping/>
  </p:clrMapOvr>
  <p:transition advTm="5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6" grpId="0"/>
      <p:bldP spid="36" grpId="0" animBg="1"/>
      <p:bldP spid="35" grpId="0"/>
      <p:bldP spid="35" grpId="1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1015505" y="2015098"/>
            <a:ext cx="6961374" cy="1799366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17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800" dirty="0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8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800" dirty="0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9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800" dirty="0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0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 sz="1800" dirty="0">
                <a:solidFill>
                  <a:srgbClr val="00B485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32" name="TextBox 18"/>
          <p:cNvSpPr txBox="1"/>
          <p:nvPr/>
        </p:nvSpPr>
        <p:spPr>
          <a:xfrm>
            <a:off x="6426206" y="2587934"/>
            <a:ext cx="1434423" cy="646331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三种方式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不可偏废</a:t>
            </a:r>
          </a:p>
        </p:txBody>
      </p:sp>
      <p:grpSp>
        <p:nvGrpSpPr>
          <p:cNvPr id="3" name="组合 33"/>
          <p:cNvGrpSpPr/>
          <p:nvPr/>
        </p:nvGrpSpPr>
        <p:grpSpPr>
          <a:xfrm>
            <a:off x="1313386" y="2315896"/>
            <a:ext cx="1206806" cy="1206614"/>
            <a:chOff x="4345444" y="2542859"/>
            <a:chExt cx="1810550" cy="1811205"/>
          </a:xfrm>
        </p:grpSpPr>
        <p:grpSp>
          <p:nvGrpSpPr>
            <p:cNvPr id="4" name="组合 35"/>
            <p:cNvGrpSpPr/>
            <p:nvPr/>
          </p:nvGrpSpPr>
          <p:grpSpPr>
            <a:xfrm>
              <a:off x="4345444" y="2542859"/>
              <a:ext cx="1810550" cy="181120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484232" y="1093651"/>
                <a:ext cx="1504274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4565570" y="2763062"/>
              <a:ext cx="1370298" cy="137079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</p:grpSp>
      <p:grpSp>
        <p:nvGrpSpPr>
          <p:cNvPr id="5" name="组合 40"/>
          <p:cNvGrpSpPr/>
          <p:nvPr/>
        </p:nvGrpSpPr>
        <p:grpSpPr>
          <a:xfrm>
            <a:off x="4776931" y="2315896"/>
            <a:ext cx="1206806" cy="1206614"/>
            <a:chOff x="4345444" y="2542859"/>
            <a:chExt cx="1810550" cy="1811205"/>
          </a:xfrm>
        </p:grpSpPr>
        <p:grpSp>
          <p:nvGrpSpPr>
            <p:cNvPr id="6" name="组合 42"/>
            <p:cNvGrpSpPr/>
            <p:nvPr/>
          </p:nvGrpSpPr>
          <p:grpSpPr>
            <a:xfrm>
              <a:off x="4345444" y="2542859"/>
              <a:ext cx="1810550" cy="181120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45" name="同心圆 44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1484232" y="1093651"/>
                <a:ext cx="1504274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/>
              </a:p>
            </p:txBody>
          </p:sp>
        </p:grpSp>
        <p:sp>
          <p:nvSpPr>
            <p:cNvPr id="44" name="椭圆 43"/>
            <p:cNvSpPr/>
            <p:nvPr/>
          </p:nvSpPr>
          <p:spPr>
            <a:xfrm>
              <a:off x="4565570" y="2763062"/>
              <a:ext cx="1370298" cy="1370793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</p:grpSp>
      <p:grpSp>
        <p:nvGrpSpPr>
          <p:cNvPr id="7" name="组合 47"/>
          <p:cNvGrpSpPr/>
          <p:nvPr/>
        </p:nvGrpSpPr>
        <p:grpSpPr>
          <a:xfrm>
            <a:off x="3058144" y="2315896"/>
            <a:ext cx="1206806" cy="1206614"/>
            <a:chOff x="4345444" y="2542859"/>
            <a:chExt cx="1810550" cy="1811205"/>
          </a:xfrm>
        </p:grpSpPr>
        <p:grpSp>
          <p:nvGrpSpPr>
            <p:cNvPr id="8" name="组合 49"/>
            <p:cNvGrpSpPr/>
            <p:nvPr/>
          </p:nvGrpSpPr>
          <p:grpSpPr>
            <a:xfrm>
              <a:off x="4345444" y="2542859"/>
              <a:ext cx="1810550" cy="1811205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1484232" y="1093651"/>
                <a:ext cx="1504274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/>
              </a:p>
            </p:txBody>
          </p:sp>
        </p:grpSp>
        <p:sp>
          <p:nvSpPr>
            <p:cNvPr id="51" name="椭圆 50"/>
            <p:cNvSpPr/>
            <p:nvPr/>
          </p:nvSpPr>
          <p:spPr>
            <a:xfrm>
              <a:off x="4565570" y="2763062"/>
              <a:ext cx="1370298" cy="137079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6794708" y="-681343"/>
            <a:ext cx="657872" cy="27699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sp>
        <p:nvSpPr>
          <p:cNvPr id="23" name="TextBox 9"/>
          <p:cNvSpPr txBox="1"/>
          <p:nvPr/>
        </p:nvSpPr>
        <p:spPr>
          <a:xfrm>
            <a:off x="1439261" y="2718063"/>
            <a:ext cx="1008287" cy="285078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有氧运动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3194171" y="2719705"/>
            <a:ext cx="1008287" cy="285078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力量练习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2"/>
          <p:cNvSpPr txBox="1"/>
          <p:nvPr/>
        </p:nvSpPr>
        <p:spPr>
          <a:xfrm>
            <a:off x="4830121" y="2642831"/>
            <a:ext cx="1121501" cy="608243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柔韧性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012766" y="200526"/>
            <a:ext cx="2882707" cy="36849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一周运动健身应当包括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2859045"/>
      </p:ext>
    </p:extLst>
  </p:cSld>
  <p:clrMapOvr>
    <a:masterClrMapping/>
  </p:clrMapOvr>
  <p:transition advTm="5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5"/>
          <p:cNvSpPr>
            <a:spLocks noEditPoints="1"/>
          </p:cNvSpPr>
          <p:nvPr/>
        </p:nvSpPr>
        <p:spPr bwMode="auto">
          <a:xfrm>
            <a:off x="2985286" y="699542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Freeform 26"/>
          <p:cNvSpPr>
            <a:spLocks noEditPoints="1"/>
          </p:cNvSpPr>
          <p:nvPr/>
        </p:nvSpPr>
        <p:spPr bwMode="auto">
          <a:xfrm>
            <a:off x="2689972" y="699542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Freeform 27"/>
          <p:cNvSpPr>
            <a:spLocks noEditPoints="1"/>
          </p:cNvSpPr>
          <p:nvPr/>
        </p:nvSpPr>
        <p:spPr bwMode="auto">
          <a:xfrm>
            <a:off x="2338692" y="699542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Freeform 28"/>
          <p:cNvSpPr>
            <a:spLocks noEditPoints="1"/>
          </p:cNvSpPr>
          <p:nvPr/>
        </p:nvSpPr>
        <p:spPr bwMode="auto">
          <a:xfrm>
            <a:off x="1924300" y="699542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Freeform 29"/>
          <p:cNvSpPr>
            <a:spLocks noEditPoints="1"/>
          </p:cNvSpPr>
          <p:nvPr/>
        </p:nvSpPr>
        <p:spPr bwMode="auto">
          <a:xfrm>
            <a:off x="1432509" y="699542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Freeform 30"/>
          <p:cNvSpPr>
            <a:spLocks noEditPoints="1"/>
          </p:cNvSpPr>
          <p:nvPr/>
        </p:nvSpPr>
        <p:spPr bwMode="auto">
          <a:xfrm>
            <a:off x="849027" y="699542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grpSp>
        <p:nvGrpSpPr>
          <p:cNvPr id="2" name="组合 9"/>
          <p:cNvGrpSpPr/>
          <p:nvPr/>
        </p:nvGrpSpPr>
        <p:grpSpPr>
          <a:xfrm>
            <a:off x="3707887" y="1438149"/>
            <a:ext cx="1728225" cy="1728000"/>
            <a:chOff x="1827622" y="1343919"/>
            <a:chExt cx="2304000" cy="2304000"/>
          </a:xfrm>
        </p:grpSpPr>
        <p:sp>
          <p:nvSpPr>
            <p:cNvPr id="11" name="椭圆 1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77481" y="1393778"/>
              <a:ext cx="2204282" cy="220428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685800"/>
              <a:endParaRPr lang="zh-CN" altLang="en-US" sz="1400" b="1" dirty="0">
                <a:solidFill>
                  <a:srgbClr val="FFA53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TextBox 26"/>
          <p:cNvSpPr txBox="1"/>
          <p:nvPr/>
        </p:nvSpPr>
        <p:spPr>
          <a:xfrm>
            <a:off x="4732422" y="3531376"/>
            <a:ext cx="3184358" cy="582422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是一种恒常运动，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是持续</a:t>
            </a:r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分钟以上还有余力的运动</a:t>
            </a:r>
          </a:p>
        </p:txBody>
      </p:sp>
      <p:sp>
        <p:nvSpPr>
          <p:cNvPr id="17" name="TextBox 9"/>
          <p:cNvSpPr txBox="1"/>
          <p:nvPr/>
        </p:nvSpPr>
        <p:spPr>
          <a:xfrm>
            <a:off x="4018549" y="2108462"/>
            <a:ext cx="1066800" cy="369332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有氧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运动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 descr="t015afacb40ad59ea66.jpg"/>
          <p:cNvPicPr>
            <a:picLocks noChangeAspect="1"/>
          </p:cNvPicPr>
          <p:nvPr/>
        </p:nvPicPr>
        <p:blipFill>
          <a:blip r:embed="rId2"/>
          <a:srcRect b="69802"/>
          <a:stretch>
            <a:fillRect/>
          </a:stretch>
        </p:blipFill>
        <p:spPr>
          <a:xfrm>
            <a:off x="1267325" y="1930867"/>
            <a:ext cx="2069431" cy="603786"/>
          </a:xfrm>
          <a:prstGeom prst="rect">
            <a:avLst/>
          </a:prstGeom>
        </p:spPr>
      </p:pic>
      <p:pic>
        <p:nvPicPr>
          <p:cNvPr id="19" name="图片 18" descr="t015afacb40ad59ea66.jpg"/>
          <p:cNvPicPr>
            <a:picLocks noChangeAspect="1"/>
          </p:cNvPicPr>
          <p:nvPr/>
        </p:nvPicPr>
        <p:blipFill>
          <a:blip r:embed="rId2"/>
          <a:srcRect t="64641"/>
          <a:stretch>
            <a:fillRect/>
          </a:stretch>
        </p:blipFill>
        <p:spPr>
          <a:xfrm>
            <a:off x="5863388" y="1933818"/>
            <a:ext cx="1933073" cy="5809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1141234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5"/>
          <p:cNvSpPr>
            <a:spLocks noEditPoints="1"/>
          </p:cNvSpPr>
          <p:nvPr/>
        </p:nvSpPr>
        <p:spPr bwMode="auto">
          <a:xfrm>
            <a:off x="2985286" y="699542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Freeform 26"/>
          <p:cNvSpPr>
            <a:spLocks noEditPoints="1"/>
          </p:cNvSpPr>
          <p:nvPr/>
        </p:nvSpPr>
        <p:spPr bwMode="auto">
          <a:xfrm>
            <a:off x="2689972" y="699542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Freeform 27"/>
          <p:cNvSpPr>
            <a:spLocks noEditPoints="1"/>
          </p:cNvSpPr>
          <p:nvPr/>
        </p:nvSpPr>
        <p:spPr bwMode="auto">
          <a:xfrm>
            <a:off x="2338692" y="699542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Freeform 28"/>
          <p:cNvSpPr>
            <a:spLocks noEditPoints="1"/>
          </p:cNvSpPr>
          <p:nvPr/>
        </p:nvSpPr>
        <p:spPr bwMode="auto">
          <a:xfrm>
            <a:off x="1924300" y="699542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Freeform 29"/>
          <p:cNvSpPr>
            <a:spLocks noEditPoints="1"/>
          </p:cNvSpPr>
          <p:nvPr/>
        </p:nvSpPr>
        <p:spPr bwMode="auto">
          <a:xfrm>
            <a:off x="1432509" y="699542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Freeform 30"/>
          <p:cNvSpPr>
            <a:spLocks noEditPoints="1"/>
          </p:cNvSpPr>
          <p:nvPr/>
        </p:nvSpPr>
        <p:spPr bwMode="auto">
          <a:xfrm>
            <a:off x="849027" y="699542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grpSp>
        <p:nvGrpSpPr>
          <p:cNvPr id="2" name="组合 9"/>
          <p:cNvGrpSpPr/>
          <p:nvPr/>
        </p:nvGrpSpPr>
        <p:grpSpPr>
          <a:xfrm>
            <a:off x="3707887" y="1438149"/>
            <a:ext cx="1728225" cy="1728000"/>
            <a:chOff x="1827622" y="1343919"/>
            <a:chExt cx="2304000" cy="2304000"/>
          </a:xfrm>
        </p:grpSpPr>
        <p:sp>
          <p:nvSpPr>
            <p:cNvPr id="11" name="椭圆 1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77481" y="1393778"/>
              <a:ext cx="2204282" cy="220428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685800"/>
              <a:endParaRPr lang="zh-CN" altLang="en-US" sz="1400" b="1" dirty="0">
                <a:solidFill>
                  <a:srgbClr val="FFA53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TextBox 26"/>
          <p:cNvSpPr txBox="1"/>
          <p:nvPr/>
        </p:nvSpPr>
        <p:spPr>
          <a:xfrm>
            <a:off x="2962909" y="3411059"/>
            <a:ext cx="3269448" cy="615058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力量训练是通过多次多组有节奏的负重练习达到改善肌肉群力量、耐力和形状的运动方式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9"/>
          <p:cNvSpPr txBox="1"/>
          <p:nvPr/>
        </p:nvSpPr>
        <p:spPr>
          <a:xfrm>
            <a:off x="4005998" y="2124504"/>
            <a:ext cx="1223728" cy="369332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力量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 descr="stock-photo-179286431.jpg"/>
          <p:cNvPicPr>
            <a:picLocks noChangeAspect="1"/>
          </p:cNvPicPr>
          <p:nvPr/>
        </p:nvPicPr>
        <p:blipFill>
          <a:blip r:embed="rId2" cstate="print"/>
          <a:srcRect t="3680" b="71420"/>
          <a:stretch>
            <a:fillRect/>
          </a:stretch>
        </p:blipFill>
        <p:spPr>
          <a:xfrm>
            <a:off x="1259304" y="2183732"/>
            <a:ext cx="1532659" cy="407068"/>
          </a:xfrm>
          <a:prstGeom prst="rect">
            <a:avLst/>
          </a:prstGeom>
        </p:spPr>
      </p:pic>
      <p:pic>
        <p:nvPicPr>
          <p:cNvPr id="21" name="图片 20" descr="stock-photo-179286431.jpg"/>
          <p:cNvPicPr>
            <a:picLocks noChangeAspect="1"/>
          </p:cNvPicPr>
          <p:nvPr/>
        </p:nvPicPr>
        <p:blipFill>
          <a:blip r:embed="rId2" cstate="print"/>
          <a:srcRect t="30542" b="39039"/>
          <a:stretch>
            <a:fillRect/>
          </a:stretch>
        </p:blipFill>
        <p:spPr>
          <a:xfrm>
            <a:off x="3745830" y="697831"/>
            <a:ext cx="1532659" cy="497305"/>
          </a:xfrm>
          <a:prstGeom prst="rect">
            <a:avLst/>
          </a:prstGeom>
        </p:spPr>
      </p:pic>
      <p:pic>
        <p:nvPicPr>
          <p:cNvPr id="22" name="图片 21" descr="stock-photo-179286431.jpg"/>
          <p:cNvPicPr>
            <a:picLocks noChangeAspect="1"/>
          </p:cNvPicPr>
          <p:nvPr/>
        </p:nvPicPr>
        <p:blipFill>
          <a:blip r:embed="rId2" cstate="print"/>
          <a:srcRect t="58999" b="9478"/>
          <a:stretch>
            <a:fillRect/>
          </a:stretch>
        </p:blipFill>
        <p:spPr>
          <a:xfrm>
            <a:off x="6176209" y="2013284"/>
            <a:ext cx="1532659" cy="5153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1141234"/>
      </p:ext>
    </p:extLst>
  </p:cSld>
  <p:clrMapOvr>
    <a:masterClrMapping/>
  </p:clrMapOvr>
  <p:transition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5"/>
          <p:cNvSpPr>
            <a:spLocks noEditPoints="1"/>
          </p:cNvSpPr>
          <p:nvPr/>
        </p:nvSpPr>
        <p:spPr bwMode="auto">
          <a:xfrm>
            <a:off x="2985286" y="699542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Freeform 26"/>
          <p:cNvSpPr>
            <a:spLocks noEditPoints="1"/>
          </p:cNvSpPr>
          <p:nvPr/>
        </p:nvSpPr>
        <p:spPr bwMode="auto">
          <a:xfrm>
            <a:off x="2689972" y="699542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Freeform 27"/>
          <p:cNvSpPr>
            <a:spLocks noEditPoints="1"/>
          </p:cNvSpPr>
          <p:nvPr/>
        </p:nvSpPr>
        <p:spPr bwMode="auto">
          <a:xfrm>
            <a:off x="2338692" y="699542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Freeform 28"/>
          <p:cNvSpPr>
            <a:spLocks noEditPoints="1"/>
          </p:cNvSpPr>
          <p:nvPr/>
        </p:nvSpPr>
        <p:spPr bwMode="auto">
          <a:xfrm>
            <a:off x="1924300" y="699542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Freeform 29"/>
          <p:cNvSpPr>
            <a:spLocks noEditPoints="1"/>
          </p:cNvSpPr>
          <p:nvPr/>
        </p:nvSpPr>
        <p:spPr bwMode="auto">
          <a:xfrm>
            <a:off x="1432509" y="699542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Freeform 30"/>
          <p:cNvSpPr>
            <a:spLocks noEditPoints="1"/>
          </p:cNvSpPr>
          <p:nvPr/>
        </p:nvSpPr>
        <p:spPr bwMode="auto">
          <a:xfrm>
            <a:off x="849027" y="699542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grpSp>
        <p:nvGrpSpPr>
          <p:cNvPr id="2" name="组合 9"/>
          <p:cNvGrpSpPr/>
          <p:nvPr/>
        </p:nvGrpSpPr>
        <p:grpSpPr>
          <a:xfrm>
            <a:off x="3707887" y="1438149"/>
            <a:ext cx="1728225" cy="1728000"/>
            <a:chOff x="1827622" y="1343919"/>
            <a:chExt cx="2304000" cy="2304000"/>
          </a:xfrm>
        </p:grpSpPr>
        <p:sp>
          <p:nvSpPr>
            <p:cNvPr id="11" name="椭圆 10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77481" y="1393778"/>
              <a:ext cx="2204282" cy="220428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685800"/>
              <a:endParaRPr lang="zh-CN" altLang="en-US" sz="1400" b="1" dirty="0">
                <a:solidFill>
                  <a:srgbClr val="FFA53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TextBox 9"/>
          <p:cNvSpPr txBox="1"/>
          <p:nvPr/>
        </p:nvSpPr>
        <p:spPr>
          <a:xfrm>
            <a:off x="4062146" y="1996167"/>
            <a:ext cx="1008287" cy="738664"/>
          </a:xfrm>
          <a:prstGeom prst="rect">
            <a:avLst/>
          </a:prstGeom>
          <a:noFill/>
        </p:spPr>
        <p:txBody>
          <a:bodyPr wrap="square" lIns="121908" tIns="0" rIns="121908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柔韧性</a:t>
            </a:r>
            <a:endParaRPr lang="en-US" altLang="zh-CN" sz="160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 descr="1.jpg"/>
          <p:cNvPicPr>
            <a:picLocks noChangeAspect="1"/>
          </p:cNvPicPr>
          <p:nvPr/>
        </p:nvPicPr>
        <p:blipFill>
          <a:blip r:embed="rId2" cstate="print"/>
          <a:srcRect l="4218" t="5939" b="42516"/>
          <a:stretch>
            <a:fillRect/>
          </a:stretch>
        </p:blipFill>
        <p:spPr>
          <a:xfrm>
            <a:off x="1602411" y="1932583"/>
            <a:ext cx="1483076" cy="610091"/>
          </a:xfrm>
          <a:prstGeom prst="rect">
            <a:avLst/>
          </a:prstGeom>
        </p:spPr>
      </p:pic>
      <p:pic>
        <p:nvPicPr>
          <p:cNvPr id="21" name="图片 20" descr="1.jpg"/>
          <p:cNvPicPr>
            <a:picLocks noChangeAspect="1"/>
          </p:cNvPicPr>
          <p:nvPr/>
        </p:nvPicPr>
        <p:blipFill>
          <a:blip r:embed="rId2" cstate="print"/>
          <a:srcRect l="4218" t="57484"/>
          <a:stretch>
            <a:fillRect/>
          </a:stretch>
        </p:blipFill>
        <p:spPr>
          <a:xfrm>
            <a:off x="6094200" y="1852864"/>
            <a:ext cx="1483076" cy="503233"/>
          </a:xfrm>
          <a:prstGeom prst="rect">
            <a:avLst/>
          </a:prstGeom>
        </p:spPr>
      </p:pic>
      <p:sp>
        <p:nvSpPr>
          <p:cNvPr id="22" name="TextBox 26"/>
          <p:cNvSpPr txBox="1"/>
          <p:nvPr/>
        </p:nvSpPr>
        <p:spPr>
          <a:xfrm>
            <a:off x="2866655" y="3427101"/>
            <a:ext cx="3389765" cy="615058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指人体关节活动幅度以及关节韧带、肌腱、肌肉、皮肤和其他组织的弹性和伸展能力的练习。</a:t>
            </a:r>
          </a:p>
        </p:txBody>
      </p:sp>
    </p:spTree>
    <p:extLst>
      <p:ext uri="{BB962C8B-B14F-4D97-AF65-F5344CB8AC3E}">
        <p14:creationId xmlns="" xmlns:p14="http://schemas.microsoft.com/office/powerpoint/2010/main" val="1311141234"/>
      </p:ext>
    </p:extLst>
  </p:cSld>
  <p:clrMapOvr>
    <a:masterClrMapping/>
  </p:clrMapOvr>
  <p:transition advTm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233878" y="1303721"/>
            <a:ext cx="2026460" cy="2026460"/>
            <a:chOff x="9108433" y="1447489"/>
            <a:chExt cx="2701946" cy="2701946"/>
          </a:xfrm>
        </p:grpSpPr>
        <p:sp>
          <p:nvSpPr>
            <p:cNvPr id="5" name="椭圆 4"/>
            <p:cNvSpPr/>
            <p:nvPr/>
          </p:nvSpPr>
          <p:spPr>
            <a:xfrm>
              <a:off x="9108433" y="1447489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9460039" y="1799095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47754" y="1303721"/>
            <a:ext cx="2026460" cy="2026460"/>
            <a:chOff x="5739856" y="1447489"/>
            <a:chExt cx="2701946" cy="2701946"/>
          </a:xfrm>
        </p:grpSpPr>
        <p:sp>
          <p:nvSpPr>
            <p:cNvPr id="9" name="椭圆 8"/>
            <p:cNvSpPr/>
            <p:nvPr/>
          </p:nvSpPr>
          <p:spPr>
            <a:xfrm>
              <a:off x="5739856" y="1447489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6091462" y="1799095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61632" y="1303721"/>
            <a:ext cx="2026460" cy="2026460"/>
            <a:chOff x="1735432" y="1544478"/>
            <a:chExt cx="2701946" cy="2701946"/>
          </a:xfrm>
        </p:grpSpPr>
        <p:sp>
          <p:nvSpPr>
            <p:cNvPr id="13" name="椭圆 12"/>
            <p:cNvSpPr/>
            <p:nvPr/>
          </p:nvSpPr>
          <p:spPr>
            <a:xfrm>
              <a:off x="1735432" y="1544478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087038" y="1896084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75509" y="1263599"/>
            <a:ext cx="2026460" cy="2026460"/>
            <a:chOff x="926446" y="1741376"/>
            <a:chExt cx="2701946" cy="2701946"/>
          </a:xfrm>
        </p:grpSpPr>
        <p:sp>
          <p:nvSpPr>
            <p:cNvPr id="17" name="椭圆 16"/>
            <p:cNvSpPr/>
            <p:nvPr/>
          </p:nvSpPr>
          <p:spPr>
            <a:xfrm>
              <a:off x="926446" y="1741376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278052" y="2092982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351753" y="3482744"/>
            <a:ext cx="1276986" cy="303011"/>
            <a:chOff x="1793812" y="4421987"/>
            <a:chExt cx="1702648" cy="404014"/>
          </a:xfrm>
        </p:grpSpPr>
        <p:sp>
          <p:nvSpPr>
            <p:cNvPr id="21" name="圆角矩形 20"/>
            <p:cNvSpPr/>
            <p:nvPr/>
          </p:nvSpPr>
          <p:spPr>
            <a:xfrm>
              <a:off x="1793812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2B3C1"/>
                </a:gs>
                <a:gs pos="0">
                  <a:srgbClr val="0699AC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2B3C1"/>
                  </a:gs>
                  <a:gs pos="100000">
                    <a:srgbClr val="0699AC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013" dirty="0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991389" y="4484016"/>
              <a:ext cx="13903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儿 童 青少年</a:t>
              </a:r>
              <a:endParaRPr lang="en-US" altLang="zh-CN" sz="105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102971" y="3482744"/>
            <a:ext cx="1276986" cy="303011"/>
            <a:chOff x="4128769" y="4421987"/>
            <a:chExt cx="1702648" cy="404014"/>
          </a:xfrm>
        </p:grpSpPr>
        <p:sp>
          <p:nvSpPr>
            <p:cNvPr id="24" name="圆角矩形 23"/>
            <p:cNvSpPr/>
            <p:nvPr/>
          </p:nvSpPr>
          <p:spPr>
            <a:xfrm flipH="1">
              <a:off x="4128769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45C5B"/>
                </a:gs>
                <a:gs pos="100000">
                  <a:srgbClr val="EA8384"/>
                </a:gs>
              </a:gsLst>
              <a:lin ang="5400000" scaled="1"/>
            </a:gradFill>
            <a:ln w="28575" cap="flat">
              <a:gradFill>
                <a:gsLst>
                  <a:gs pos="100000">
                    <a:srgbClr val="E45C5B"/>
                  </a:gs>
                  <a:gs pos="0">
                    <a:srgbClr val="EA8384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606985" y="4460643"/>
              <a:ext cx="7848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5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老年人</a:t>
              </a:r>
              <a:endParaRPr lang="zh-CN" altLang="en-US" sz="105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54189" y="3482744"/>
            <a:ext cx="1276986" cy="303011"/>
            <a:chOff x="6463726" y="4421987"/>
            <a:chExt cx="1702648" cy="404014"/>
          </a:xfrm>
        </p:grpSpPr>
        <p:sp>
          <p:nvSpPr>
            <p:cNvPr id="27" name="圆角矩形 26"/>
            <p:cNvSpPr/>
            <p:nvPr/>
          </p:nvSpPr>
          <p:spPr>
            <a:xfrm>
              <a:off x="6463726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FFC165"/>
                </a:gs>
                <a:gs pos="0">
                  <a:srgbClr val="FF9A05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FFC165"/>
                  </a:gs>
                  <a:gs pos="100000">
                    <a:srgbClr val="FF9A05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952637" y="4450619"/>
              <a:ext cx="7848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成年人</a:t>
              </a:r>
              <a:endParaRPr lang="zh-CN" altLang="en-US" sz="105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605406" y="3482744"/>
            <a:ext cx="1276986" cy="303011"/>
            <a:chOff x="8798682" y="4421987"/>
            <a:chExt cx="1702648" cy="404014"/>
          </a:xfrm>
        </p:grpSpPr>
        <p:sp>
          <p:nvSpPr>
            <p:cNvPr id="30" name="圆角矩形 29"/>
            <p:cNvSpPr/>
            <p:nvPr/>
          </p:nvSpPr>
          <p:spPr>
            <a:xfrm flipH="1">
              <a:off x="8798682" y="4421987"/>
              <a:ext cx="1702648" cy="404014"/>
            </a:xfrm>
            <a:prstGeom prst="roundRect">
              <a:avLst>
                <a:gd name="adj" fmla="val 50000"/>
              </a:avLst>
            </a:prstGeom>
            <a:solidFill>
              <a:srgbClr val="CC0099"/>
            </a:solidFill>
            <a:ln w="28575" cap="flat">
              <a:solidFill>
                <a:srgbClr val="FF66FF"/>
              </a:soli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solidFill>
                  <a:srgbClr val="FF66FF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154757" y="4467155"/>
              <a:ext cx="9643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05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特殊人群</a:t>
              </a:r>
              <a:endParaRPr lang="zh-CN" altLang="en-US" sz="105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7" name="图片 36" descr="timg (8).jpg"/>
          <p:cNvPicPr>
            <a:picLocks noChangeAspect="1"/>
          </p:cNvPicPr>
          <p:nvPr/>
        </p:nvPicPr>
        <p:blipFill>
          <a:blip r:embed="rId2"/>
          <a:srcRect l="5430" t="23236" r="68011" b="50877"/>
          <a:stretch>
            <a:fillRect/>
          </a:stretch>
        </p:blipFill>
        <p:spPr>
          <a:xfrm>
            <a:off x="1470356" y="1884947"/>
            <a:ext cx="941652" cy="898358"/>
          </a:xfrm>
          <a:prstGeom prst="rect">
            <a:avLst/>
          </a:prstGeom>
        </p:spPr>
      </p:pic>
      <p:pic>
        <p:nvPicPr>
          <p:cNvPr id="38" name="图片 37" descr="old-man-standing-with-a-cane_318-626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56547" y="1868290"/>
            <a:ext cx="914400" cy="914400"/>
          </a:xfrm>
          <a:prstGeom prst="rect">
            <a:avLst/>
          </a:prstGeom>
        </p:spPr>
      </p:pic>
      <p:pic>
        <p:nvPicPr>
          <p:cNvPr id="39" name="图片 38" descr="timg (9).jpg"/>
          <p:cNvPicPr>
            <a:picLocks noChangeAspect="1"/>
          </p:cNvPicPr>
          <p:nvPr/>
        </p:nvPicPr>
        <p:blipFill>
          <a:blip r:embed="rId4"/>
          <a:srcRect t="3587" r="77914" b="67875"/>
          <a:stretch>
            <a:fillRect/>
          </a:stretch>
        </p:blipFill>
        <p:spPr>
          <a:xfrm>
            <a:off x="5053263" y="1786884"/>
            <a:ext cx="802176" cy="1036527"/>
          </a:xfrm>
          <a:prstGeom prst="rect">
            <a:avLst/>
          </a:prstGeom>
        </p:spPr>
      </p:pic>
      <p:pic>
        <p:nvPicPr>
          <p:cNvPr id="41" name="图片 40" descr="3399658_090457518131_2.jpg"/>
          <p:cNvPicPr>
            <a:picLocks noChangeAspect="1"/>
          </p:cNvPicPr>
          <p:nvPr/>
        </p:nvPicPr>
        <p:blipFill>
          <a:blip r:embed="rId5"/>
          <a:srcRect l="5674" t="6237" r="9658" b="3622"/>
          <a:stretch>
            <a:fillRect/>
          </a:stretch>
        </p:blipFill>
        <p:spPr>
          <a:xfrm>
            <a:off x="6841958" y="1884064"/>
            <a:ext cx="882315" cy="939347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823411" y="537411"/>
            <a:ext cx="3441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不同人群的运动方法也不同</a:t>
            </a:r>
          </a:p>
        </p:txBody>
      </p:sp>
    </p:spTree>
    <p:extLst>
      <p:ext uri="{BB962C8B-B14F-4D97-AF65-F5344CB8AC3E}">
        <p14:creationId xmlns="" xmlns:p14="http://schemas.microsoft.com/office/powerpoint/2010/main" val="1063477092"/>
      </p:ext>
    </p:extLst>
  </p:cSld>
  <p:clrMapOvr>
    <a:masterClrMapping/>
  </p:clrMapOvr>
  <p:transition advTm="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3274220" y="1481138"/>
            <a:ext cx="2595561" cy="2595561"/>
            <a:chOff x="4179570" y="1588770"/>
            <a:chExt cx="2735580" cy="2735580"/>
          </a:xfrm>
        </p:grpSpPr>
        <p:sp>
          <p:nvSpPr>
            <p:cNvPr id="35" name="椭圆 34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9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15900" dist="889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6" name="椭圆 35"/>
            <p:cNvSpPr/>
            <p:nvPr/>
          </p:nvSpPr>
          <p:spPr>
            <a:xfrm>
              <a:off x="4368227" y="1777427"/>
              <a:ext cx="2358266" cy="23582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34458" y="1045976"/>
            <a:ext cx="875086" cy="875086"/>
            <a:chOff x="4881965" y="2278250"/>
            <a:chExt cx="2169764" cy="2169764"/>
          </a:xfrm>
        </p:grpSpPr>
        <p:sp>
          <p:nvSpPr>
            <p:cNvPr id="44" name="椭圆 43"/>
            <p:cNvSpPr/>
            <p:nvPr/>
          </p:nvSpPr>
          <p:spPr>
            <a:xfrm>
              <a:off x="4881965" y="2278250"/>
              <a:ext cx="2169764" cy="21697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129454" y="2525739"/>
              <a:ext cx="1674786" cy="1674786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79713" y="2675998"/>
              <a:ext cx="1374270" cy="1374270"/>
            </a:xfrm>
            <a:prstGeom prst="ellipse">
              <a:avLst/>
            </a:prstGeom>
            <a:solidFill>
              <a:srgbClr val="FFB850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420332" y="2331851"/>
            <a:ext cx="875086" cy="875086"/>
            <a:chOff x="4881965" y="2278250"/>
            <a:chExt cx="2169764" cy="2169764"/>
          </a:xfrm>
        </p:grpSpPr>
        <p:sp>
          <p:nvSpPr>
            <p:cNvPr id="55" name="椭圆 54"/>
            <p:cNvSpPr/>
            <p:nvPr/>
          </p:nvSpPr>
          <p:spPr>
            <a:xfrm>
              <a:off x="4881965" y="2278250"/>
              <a:ext cx="2169764" cy="21697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129454" y="2525739"/>
              <a:ext cx="1674786" cy="1674786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79713" y="2675998"/>
              <a:ext cx="1374270" cy="1374270"/>
            </a:xfrm>
            <a:prstGeom prst="ellipse">
              <a:avLst/>
            </a:prstGeom>
            <a:solidFill>
              <a:srgbClr val="663A77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848583" y="2331851"/>
            <a:ext cx="875086" cy="875086"/>
            <a:chOff x="4881965" y="2278250"/>
            <a:chExt cx="2169764" cy="2169764"/>
          </a:xfrm>
        </p:grpSpPr>
        <p:sp>
          <p:nvSpPr>
            <p:cNvPr id="63" name="椭圆 62"/>
            <p:cNvSpPr/>
            <p:nvPr/>
          </p:nvSpPr>
          <p:spPr>
            <a:xfrm>
              <a:off x="4881965" y="2278250"/>
              <a:ext cx="2169764" cy="21697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129454" y="2525739"/>
              <a:ext cx="1674786" cy="1674786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5279713" y="2675998"/>
              <a:ext cx="1374270" cy="1374270"/>
            </a:xfrm>
            <a:prstGeom prst="ellipse">
              <a:avLst/>
            </a:prstGeom>
            <a:solidFill>
              <a:srgbClr val="01ACBE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134458" y="3617727"/>
            <a:ext cx="875086" cy="875086"/>
            <a:chOff x="4881965" y="2278250"/>
            <a:chExt cx="2169764" cy="2169764"/>
          </a:xfrm>
        </p:grpSpPr>
        <p:sp>
          <p:nvSpPr>
            <p:cNvPr id="73" name="椭圆 72"/>
            <p:cNvSpPr/>
            <p:nvPr/>
          </p:nvSpPr>
          <p:spPr>
            <a:xfrm>
              <a:off x="4881965" y="2278250"/>
              <a:ext cx="2169764" cy="21697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5129454" y="2525739"/>
              <a:ext cx="1674786" cy="1674786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5279713" y="2675998"/>
              <a:ext cx="1374270" cy="1374270"/>
            </a:xfrm>
            <a:prstGeom prst="ellipse">
              <a:avLst/>
            </a:prstGeom>
            <a:solidFill>
              <a:srgbClr val="E87071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251028" y="3063851"/>
            <a:ext cx="1997498" cy="1000173"/>
            <a:chOff x="1258030" y="3593783"/>
            <a:chExt cx="2663331" cy="1333563"/>
          </a:xfrm>
        </p:grpSpPr>
        <p:sp>
          <p:nvSpPr>
            <p:cNvPr id="77" name="文本框 76"/>
            <p:cNvSpPr txBox="1"/>
            <p:nvPr/>
          </p:nvSpPr>
          <p:spPr>
            <a:xfrm>
              <a:off x="1258030" y="3593783"/>
              <a:ext cx="87078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01ACB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1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1799067" y="3696240"/>
              <a:ext cx="2122294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青少年应当每周参加至少</a:t>
              </a:r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次有助于强健骨骼和肌肉的运动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135003" y="1869572"/>
            <a:ext cx="2174808" cy="723176"/>
            <a:chOff x="1258030" y="3593783"/>
            <a:chExt cx="2542998" cy="964236"/>
          </a:xfrm>
        </p:grpSpPr>
        <p:sp>
          <p:nvSpPr>
            <p:cNvPr id="81" name="文本框 80"/>
            <p:cNvSpPr txBox="1"/>
            <p:nvPr/>
          </p:nvSpPr>
          <p:spPr>
            <a:xfrm>
              <a:off x="1258030" y="3593783"/>
              <a:ext cx="87078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663A77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100" dirty="0">
                <a:solidFill>
                  <a:srgbClr val="663A77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799069" y="3696243"/>
              <a:ext cx="2001959" cy="861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培养终身运动的习惯，提高身体素质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23385" y="835593"/>
            <a:ext cx="2359331" cy="741177"/>
            <a:chOff x="701904" y="3382979"/>
            <a:chExt cx="3145774" cy="811635"/>
          </a:xfrm>
        </p:grpSpPr>
        <p:sp>
          <p:nvSpPr>
            <p:cNvPr id="85" name="文本框 84"/>
            <p:cNvSpPr txBox="1"/>
            <p:nvPr/>
          </p:nvSpPr>
          <p:spPr>
            <a:xfrm>
              <a:off x="701904" y="3382979"/>
              <a:ext cx="825016" cy="454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FFB85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1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1355805" y="3486842"/>
              <a:ext cx="2491873" cy="70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每天累计至少</a:t>
              </a:r>
              <a:r>
                <a:rPr lang="en-US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小时中等强度及以上的运动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055419" y="4039589"/>
            <a:ext cx="2067276" cy="723173"/>
            <a:chOff x="1258030" y="3593783"/>
            <a:chExt cx="2421572" cy="964230"/>
          </a:xfrm>
        </p:grpSpPr>
        <p:sp>
          <p:nvSpPr>
            <p:cNvPr id="89" name="文本框 88"/>
            <p:cNvSpPr txBox="1"/>
            <p:nvPr/>
          </p:nvSpPr>
          <p:spPr>
            <a:xfrm>
              <a:off x="1258030" y="3593783"/>
              <a:ext cx="87078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E8707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1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1799068" y="3696239"/>
              <a:ext cx="188053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掌握运动技能，</a:t>
              </a:r>
              <a:endPara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鼓励大强度的运动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3728591" y="136972"/>
            <a:ext cx="1717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   童</a:t>
            </a:r>
            <a:endParaRPr lang="en-US" altLang="zh-CN" sz="2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青少年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3" name="图片 82" descr="timg (8).jpg"/>
          <p:cNvPicPr>
            <a:picLocks noChangeAspect="1"/>
          </p:cNvPicPr>
          <p:nvPr/>
        </p:nvPicPr>
        <p:blipFill>
          <a:blip r:embed="rId4"/>
          <a:srcRect l="5430" t="23236" r="68011" b="50877"/>
          <a:stretch>
            <a:fillRect/>
          </a:stretch>
        </p:blipFill>
        <p:spPr>
          <a:xfrm>
            <a:off x="4010527" y="2252615"/>
            <a:ext cx="1168658" cy="1114927"/>
          </a:xfrm>
          <a:prstGeom prst="rect">
            <a:avLst/>
          </a:prstGeom>
        </p:spPr>
      </p:pic>
      <p:sp>
        <p:nvSpPr>
          <p:cNvPr id="91" name="圆角矩形 90"/>
          <p:cNvSpPr/>
          <p:nvPr/>
        </p:nvSpPr>
        <p:spPr>
          <a:xfrm>
            <a:off x="4932400" y="1881736"/>
            <a:ext cx="768184" cy="1694220"/>
          </a:xfrm>
          <a:prstGeom prst="roundRect">
            <a:avLst>
              <a:gd name="adj" fmla="val 4227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握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676131" y="1935280"/>
            <a:ext cx="508692" cy="1635495"/>
          </a:xfrm>
          <a:prstGeom prst="roundRect">
            <a:avLst>
              <a:gd name="adj" fmla="val 42270"/>
            </a:avLst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</a:t>
            </a:r>
            <a:endParaRPr lang="en-US" altLang="zh-CN" sz="105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惯</a:t>
            </a:r>
            <a:endParaRPr lang="zh-CN" altLang="en-US" sz="105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7281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" presetClass="entr" presetSubtype="8" ac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2" presetClass="entr" presetSubtype="2" ac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2" presetClass="entr" presetSubtype="2" ac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50"/>
                            </p:stCondLst>
                            <p:childTnLst>
                              <p:par>
                                <p:cTn id="39" presetID="2" presetClass="entr" presetSubtype="8" ac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4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1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文本框 63"/>
          <p:cNvSpPr txBox="1"/>
          <p:nvPr/>
        </p:nvSpPr>
        <p:spPr>
          <a:xfrm>
            <a:off x="762000" y="3753853"/>
            <a:ext cx="1965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重视有氧运动的同时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重视肌肉力量练习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文本框 77"/>
          <p:cNvSpPr txBox="1"/>
          <p:nvPr/>
        </p:nvSpPr>
        <p:spPr>
          <a:xfrm>
            <a:off x="6117538" y="1010382"/>
            <a:ext cx="2400819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强健肌肉、骨骼，预防跌倒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文本框 93"/>
          <p:cNvSpPr txBox="1"/>
          <p:nvPr/>
        </p:nvSpPr>
        <p:spPr>
          <a:xfrm>
            <a:off x="6310044" y="3900380"/>
            <a:ext cx="2007788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适当进行平衡能力锻炼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文本框 94"/>
          <p:cNvSpPr txBox="1"/>
          <p:nvPr/>
        </p:nvSpPr>
        <p:spPr>
          <a:xfrm>
            <a:off x="1267326" y="906107"/>
            <a:ext cx="2414337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与自身体质相适应的运动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矩形 113"/>
          <p:cNvSpPr/>
          <p:nvPr/>
        </p:nvSpPr>
        <p:spPr>
          <a:xfrm rot="18900000" flipH="1">
            <a:off x="4893367" y="2170317"/>
            <a:ext cx="676840" cy="151070"/>
          </a:xfrm>
          <a:prstGeom prst="rect">
            <a:avLst/>
          </a:prstGeom>
          <a:solidFill>
            <a:srgbClr val="663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15" name="矩形 114"/>
          <p:cNvSpPr/>
          <p:nvPr/>
        </p:nvSpPr>
        <p:spPr>
          <a:xfrm rot="18900000" flipH="1">
            <a:off x="3505047" y="3503948"/>
            <a:ext cx="676840" cy="151070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16" name="矩形 115"/>
          <p:cNvSpPr/>
          <p:nvPr/>
        </p:nvSpPr>
        <p:spPr>
          <a:xfrm rot="2700000">
            <a:off x="4803024" y="3517520"/>
            <a:ext cx="676595" cy="151124"/>
          </a:xfrm>
          <a:prstGeom prst="rect">
            <a:avLst/>
          </a:prstGeom>
          <a:solidFill>
            <a:srgbClr val="E76F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17" name="矩形 116"/>
          <p:cNvSpPr/>
          <p:nvPr/>
        </p:nvSpPr>
        <p:spPr>
          <a:xfrm rot="2700000">
            <a:off x="3489885" y="2228030"/>
            <a:ext cx="676595" cy="151124"/>
          </a:xfrm>
          <a:prstGeom prst="rec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3167468" y="714710"/>
            <a:ext cx="2793554" cy="4428790"/>
            <a:chOff x="4231114" y="765498"/>
            <a:chExt cx="3724253" cy="5906420"/>
          </a:xfrm>
        </p:grpSpPr>
        <p:sp>
          <p:nvSpPr>
            <p:cNvPr id="119" name="任意多边形 118"/>
            <p:cNvSpPr/>
            <p:nvPr/>
          </p:nvSpPr>
          <p:spPr>
            <a:xfrm rot="2700000">
              <a:off x="4682811" y="1856583"/>
              <a:ext cx="4363640" cy="2181472"/>
            </a:xfrm>
            <a:custGeom>
              <a:avLst/>
              <a:gdLst>
                <a:gd name="connsiteX0" fmla="*/ 12303 w 5220392"/>
                <a:gd name="connsiteY0" fmla="*/ 2365939 h 2609780"/>
                <a:gd name="connsiteX1" fmla="*/ 12303 w 5220392"/>
                <a:gd name="connsiteY1" fmla="*/ 2609780 h 2609780"/>
                <a:gd name="connsiteX2" fmla="*/ 10 w 5220392"/>
                <a:gd name="connsiteY2" fmla="*/ 2609780 h 2609780"/>
                <a:gd name="connsiteX3" fmla="*/ 0 w 5220392"/>
                <a:gd name="connsiteY3" fmla="*/ 2609584 h 2609780"/>
                <a:gd name="connsiteX4" fmla="*/ 2622303 w 5220392"/>
                <a:gd name="connsiteY4" fmla="*/ 0 h 2609780"/>
                <a:gd name="connsiteX5" fmla="*/ 2877074 w 5220392"/>
                <a:gd name="connsiteY5" fmla="*/ 12864 h 2609780"/>
                <a:gd name="connsiteX6" fmla="*/ 5220392 w 5220392"/>
                <a:gd name="connsiteY6" fmla="*/ 2609584 h 2609780"/>
                <a:gd name="connsiteX7" fmla="*/ 5220383 w 5220392"/>
                <a:gd name="connsiteY7" fmla="*/ 2609780 h 2609780"/>
                <a:gd name="connsiteX8" fmla="*/ 4988752 w 5220392"/>
                <a:gd name="connsiteY8" fmla="*/ 2609780 h 2609780"/>
                <a:gd name="connsiteX9" fmla="*/ 4988761 w 5220392"/>
                <a:gd name="connsiteY9" fmla="*/ 2609584 h 2609780"/>
                <a:gd name="connsiteX10" fmla="*/ 2853391 w 5220392"/>
                <a:gd name="connsiteY10" fmla="*/ 243299 h 2609780"/>
                <a:gd name="connsiteX11" fmla="*/ 2622303 w 5220392"/>
                <a:gd name="connsiteY11" fmla="*/ 231631 h 260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20392" h="2609780">
                  <a:moveTo>
                    <a:pt x="12303" y="2365939"/>
                  </a:moveTo>
                  <a:lnTo>
                    <a:pt x="12303" y="2609780"/>
                  </a:lnTo>
                  <a:lnTo>
                    <a:pt x="10" y="2609780"/>
                  </a:lnTo>
                  <a:lnTo>
                    <a:pt x="0" y="2609584"/>
                  </a:lnTo>
                  <a:close/>
                  <a:moveTo>
                    <a:pt x="2622303" y="0"/>
                  </a:moveTo>
                  <a:lnTo>
                    <a:pt x="2877074" y="12864"/>
                  </a:lnTo>
                  <a:cubicBezTo>
                    <a:pt x="4193280" y="146533"/>
                    <a:pt x="5220392" y="1258111"/>
                    <a:pt x="5220392" y="2609584"/>
                  </a:cubicBezTo>
                  <a:lnTo>
                    <a:pt x="5220383" y="2609780"/>
                  </a:lnTo>
                  <a:lnTo>
                    <a:pt x="4988752" y="2609780"/>
                  </a:lnTo>
                  <a:lnTo>
                    <a:pt x="4988761" y="2609584"/>
                  </a:lnTo>
                  <a:cubicBezTo>
                    <a:pt x="4988761" y="1378042"/>
                    <a:pt x="4052796" y="365106"/>
                    <a:pt x="2853391" y="243299"/>
                  </a:cubicBezTo>
                  <a:lnTo>
                    <a:pt x="2622303" y="231631"/>
                  </a:lnTo>
                  <a:close/>
                </a:path>
              </a:pathLst>
            </a:custGeom>
            <a:solidFill>
              <a:srgbClr val="E76F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 rot="2700000" flipV="1">
              <a:off x="3140031" y="3399362"/>
              <a:ext cx="4363640" cy="2181472"/>
            </a:xfrm>
            <a:custGeom>
              <a:avLst/>
              <a:gdLst>
                <a:gd name="connsiteX0" fmla="*/ 12303 w 5220392"/>
                <a:gd name="connsiteY0" fmla="*/ 2365939 h 2609780"/>
                <a:gd name="connsiteX1" fmla="*/ 12303 w 5220392"/>
                <a:gd name="connsiteY1" fmla="*/ 2609780 h 2609780"/>
                <a:gd name="connsiteX2" fmla="*/ 10 w 5220392"/>
                <a:gd name="connsiteY2" fmla="*/ 2609780 h 2609780"/>
                <a:gd name="connsiteX3" fmla="*/ 0 w 5220392"/>
                <a:gd name="connsiteY3" fmla="*/ 2609584 h 2609780"/>
                <a:gd name="connsiteX4" fmla="*/ 2622303 w 5220392"/>
                <a:gd name="connsiteY4" fmla="*/ 0 h 2609780"/>
                <a:gd name="connsiteX5" fmla="*/ 2877074 w 5220392"/>
                <a:gd name="connsiteY5" fmla="*/ 12864 h 2609780"/>
                <a:gd name="connsiteX6" fmla="*/ 5220392 w 5220392"/>
                <a:gd name="connsiteY6" fmla="*/ 2609584 h 2609780"/>
                <a:gd name="connsiteX7" fmla="*/ 5220383 w 5220392"/>
                <a:gd name="connsiteY7" fmla="*/ 2609780 h 2609780"/>
                <a:gd name="connsiteX8" fmla="*/ 4988752 w 5220392"/>
                <a:gd name="connsiteY8" fmla="*/ 2609780 h 2609780"/>
                <a:gd name="connsiteX9" fmla="*/ 4988761 w 5220392"/>
                <a:gd name="connsiteY9" fmla="*/ 2609584 h 2609780"/>
                <a:gd name="connsiteX10" fmla="*/ 2853391 w 5220392"/>
                <a:gd name="connsiteY10" fmla="*/ 243299 h 2609780"/>
                <a:gd name="connsiteX11" fmla="*/ 2622303 w 5220392"/>
                <a:gd name="connsiteY11" fmla="*/ 231631 h 260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20392" h="2609780">
                  <a:moveTo>
                    <a:pt x="12303" y="2365939"/>
                  </a:moveTo>
                  <a:lnTo>
                    <a:pt x="12303" y="2609780"/>
                  </a:lnTo>
                  <a:lnTo>
                    <a:pt x="10" y="2609780"/>
                  </a:lnTo>
                  <a:lnTo>
                    <a:pt x="0" y="2609584"/>
                  </a:lnTo>
                  <a:close/>
                  <a:moveTo>
                    <a:pt x="2622303" y="0"/>
                  </a:moveTo>
                  <a:lnTo>
                    <a:pt x="2877074" y="12864"/>
                  </a:lnTo>
                  <a:cubicBezTo>
                    <a:pt x="4193280" y="146533"/>
                    <a:pt x="5220392" y="1258111"/>
                    <a:pt x="5220392" y="2609584"/>
                  </a:cubicBezTo>
                  <a:lnTo>
                    <a:pt x="5220383" y="2609780"/>
                  </a:lnTo>
                  <a:lnTo>
                    <a:pt x="4988752" y="2609780"/>
                  </a:lnTo>
                  <a:lnTo>
                    <a:pt x="4988761" y="2609584"/>
                  </a:lnTo>
                  <a:cubicBezTo>
                    <a:pt x="4988761" y="1378042"/>
                    <a:pt x="4052796" y="365106"/>
                    <a:pt x="2853391" y="243299"/>
                  </a:cubicBezTo>
                  <a:lnTo>
                    <a:pt x="2622303" y="231631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1" name="任意多边形 120"/>
            <p:cNvSpPr/>
            <p:nvPr/>
          </p:nvSpPr>
          <p:spPr>
            <a:xfrm rot="2700000" flipH="1">
              <a:off x="4682810" y="1856582"/>
              <a:ext cx="4363640" cy="2181472"/>
            </a:xfrm>
            <a:custGeom>
              <a:avLst/>
              <a:gdLst>
                <a:gd name="connsiteX0" fmla="*/ 12303 w 5220392"/>
                <a:gd name="connsiteY0" fmla="*/ 2365939 h 2609780"/>
                <a:gd name="connsiteX1" fmla="*/ 12303 w 5220392"/>
                <a:gd name="connsiteY1" fmla="*/ 2609780 h 2609780"/>
                <a:gd name="connsiteX2" fmla="*/ 10 w 5220392"/>
                <a:gd name="connsiteY2" fmla="*/ 2609780 h 2609780"/>
                <a:gd name="connsiteX3" fmla="*/ 0 w 5220392"/>
                <a:gd name="connsiteY3" fmla="*/ 2609584 h 2609780"/>
                <a:gd name="connsiteX4" fmla="*/ 2622303 w 5220392"/>
                <a:gd name="connsiteY4" fmla="*/ 0 h 2609780"/>
                <a:gd name="connsiteX5" fmla="*/ 2877074 w 5220392"/>
                <a:gd name="connsiteY5" fmla="*/ 12864 h 2609780"/>
                <a:gd name="connsiteX6" fmla="*/ 5220392 w 5220392"/>
                <a:gd name="connsiteY6" fmla="*/ 2609584 h 2609780"/>
                <a:gd name="connsiteX7" fmla="*/ 5220383 w 5220392"/>
                <a:gd name="connsiteY7" fmla="*/ 2609780 h 2609780"/>
                <a:gd name="connsiteX8" fmla="*/ 4988752 w 5220392"/>
                <a:gd name="connsiteY8" fmla="*/ 2609780 h 2609780"/>
                <a:gd name="connsiteX9" fmla="*/ 4988761 w 5220392"/>
                <a:gd name="connsiteY9" fmla="*/ 2609584 h 2609780"/>
                <a:gd name="connsiteX10" fmla="*/ 2853391 w 5220392"/>
                <a:gd name="connsiteY10" fmla="*/ 243299 h 2609780"/>
                <a:gd name="connsiteX11" fmla="*/ 2622303 w 5220392"/>
                <a:gd name="connsiteY11" fmla="*/ 231631 h 260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20392" h="2609780">
                  <a:moveTo>
                    <a:pt x="12303" y="2365939"/>
                  </a:moveTo>
                  <a:lnTo>
                    <a:pt x="12303" y="2609780"/>
                  </a:lnTo>
                  <a:lnTo>
                    <a:pt x="10" y="2609780"/>
                  </a:lnTo>
                  <a:lnTo>
                    <a:pt x="0" y="2609584"/>
                  </a:lnTo>
                  <a:close/>
                  <a:moveTo>
                    <a:pt x="2622303" y="0"/>
                  </a:moveTo>
                  <a:lnTo>
                    <a:pt x="2877074" y="12864"/>
                  </a:lnTo>
                  <a:cubicBezTo>
                    <a:pt x="4193280" y="146533"/>
                    <a:pt x="5220392" y="1258111"/>
                    <a:pt x="5220392" y="2609584"/>
                  </a:cubicBezTo>
                  <a:lnTo>
                    <a:pt x="5220383" y="2609780"/>
                  </a:lnTo>
                  <a:lnTo>
                    <a:pt x="4988752" y="2609780"/>
                  </a:lnTo>
                  <a:lnTo>
                    <a:pt x="4988761" y="2609584"/>
                  </a:lnTo>
                  <a:cubicBezTo>
                    <a:pt x="4988761" y="1378042"/>
                    <a:pt x="4052796" y="365106"/>
                    <a:pt x="2853391" y="243299"/>
                  </a:cubicBezTo>
                  <a:lnTo>
                    <a:pt x="2622303" y="231631"/>
                  </a:ln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2" name="任意多边形 121"/>
            <p:cNvSpPr/>
            <p:nvPr/>
          </p:nvSpPr>
          <p:spPr>
            <a:xfrm rot="2700000" flipH="1" flipV="1">
              <a:off x="3140030" y="3399361"/>
              <a:ext cx="4363640" cy="2181472"/>
            </a:xfrm>
            <a:custGeom>
              <a:avLst/>
              <a:gdLst>
                <a:gd name="connsiteX0" fmla="*/ 12303 w 5220392"/>
                <a:gd name="connsiteY0" fmla="*/ 2365939 h 2609780"/>
                <a:gd name="connsiteX1" fmla="*/ 12303 w 5220392"/>
                <a:gd name="connsiteY1" fmla="*/ 2609780 h 2609780"/>
                <a:gd name="connsiteX2" fmla="*/ 10 w 5220392"/>
                <a:gd name="connsiteY2" fmla="*/ 2609780 h 2609780"/>
                <a:gd name="connsiteX3" fmla="*/ 0 w 5220392"/>
                <a:gd name="connsiteY3" fmla="*/ 2609584 h 2609780"/>
                <a:gd name="connsiteX4" fmla="*/ 2622303 w 5220392"/>
                <a:gd name="connsiteY4" fmla="*/ 0 h 2609780"/>
                <a:gd name="connsiteX5" fmla="*/ 2877074 w 5220392"/>
                <a:gd name="connsiteY5" fmla="*/ 12864 h 2609780"/>
                <a:gd name="connsiteX6" fmla="*/ 5220392 w 5220392"/>
                <a:gd name="connsiteY6" fmla="*/ 2609584 h 2609780"/>
                <a:gd name="connsiteX7" fmla="*/ 5220383 w 5220392"/>
                <a:gd name="connsiteY7" fmla="*/ 2609780 h 2609780"/>
                <a:gd name="connsiteX8" fmla="*/ 4988752 w 5220392"/>
                <a:gd name="connsiteY8" fmla="*/ 2609780 h 2609780"/>
                <a:gd name="connsiteX9" fmla="*/ 4988761 w 5220392"/>
                <a:gd name="connsiteY9" fmla="*/ 2609584 h 2609780"/>
                <a:gd name="connsiteX10" fmla="*/ 2853391 w 5220392"/>
                <a:gd name="connsiteY10" fmla="*/ 243299 h 2609780"/>
                <a:gd name="connsiteX11" fmla="*/ 2622303 w 5220392"/>
                <a:gd name="connsiteY11" fmla="*/ 231631 h 260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20392" h="2609780">
                  <a:moveTo>
                    <a:pt x="12303" y="2365939"/>
                  </a:moveTo>
                  <a:lnTo>
                    <a:pt x="12303" y="2609780"/>
                  </a:lnTo>
                  <a:lnTo>
                    <a:pt x="10" y="2609780"/>
                  </a:lnTo>
                  <a:lnTo>
                    <a:pt x="0" y="2609584"/>
                  </a:lnTo>
                  <a:close/>
                  <a:moveTo>
                    <a:pt x="2622303" y="0"/>
                  </a:moveTo>
                  <a:lnTo>
                    <a:pt x="2877074" y="12864"/>
                  </a:lnTo>
                  <a:cubicBezTo>
                    <a:pt x="4193280" y="146533"/>
                    <a:pt x="5220392" y="1258111"/>
                    <a:pt x="5220392" y="2609584"/>
                  </a:cubicBezTo>
                  <a:lnTo>
                    <a:pt x="5220383" y="2609780"/>
                  </a:lnTo>
                  <a:lnTo>
                    <a:pt x="4988752" y="2609780"/>
                  </a:lnTo>
                  <a:lnTo>
                    <a:pt x="4988761" y="2609584"/>
                  </a:lnTo>
                  <a:cubicBezTo>
                    <a:pt x="4988761" y="1378042"/>
                    <a:pt x="4052796" y="365106"/>
                    <a:pt x="2853391" y="243299"/>
                  </a:cubicBezTo>
                  <a:lnTo>
                    <a:pt x="2622303" y="231631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2779250" y="1222295"/>
            <a:ext cx="1163849" cy="1093925"/>
            <a:chOff x="3713558" y="1442435"/>
            <a:chExt cx="1551596" cy="1458904"/>
          </a:xfrm>
        </p:grpSpPr>
        <p:sp>
          <p:nvSpPr>
            <p:cNvPr id="124" name="椭圆 123"/>
            <p:cNvSpPr/>
            <p:nvPr/>
          </p:nvSpPr>
          <p:spPr>
            <a:xfrm>
              <a:off x="3713558" y="1442435"/>
              <a:ext cx="1458905" cy="1458904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5" name="任意多边形 124"/>
            <p:cNvSpPr/>
            <p:nvPr/>
          </p:nvSpPr>
          <p:spPr>
            <a:xfrm rot="2700000">
              <a:off x="4306647" y="1877061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6" name="任意多边形 125"/>
            <p:cNvSpPr/>
            <p:nvPr/>
          </p:nvSpPr>
          <p:spPr>
            <a:xfrm rot="2700000">
              <a:off x="4362762" y="1817902"/>
              <a:ext cx="540019" cy="1080039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3902991" y="1631868"/>
              <a:ext cx="1080039" cy="1080038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8" name="文本框 24"/>
            <p:cNvSpPr txBox="1"/>
            <p:nvPr/>
          </p:nvSpPr>
          <p:spPr>
            <a:xfrm>
              <a:off x="4084266" y="1819279"/>
              <a:ext cx="685644" cy="677265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FFB850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Impact" panose="020B0806030902050204" pitchFamily="34" charset="0"/>
                </a:rPr>
                <a:t>01</a:t>
              </a:r>
              <a:endParaRPr lang="zh-CN" altLang="en-US" sz="2700" dirty="0">
                <a:solidFill>
                  <a:srgbClr val="FFB850"/>
                </a:solidFill>
                <a:effectLst>
                  <a:innerShdw blurRad="50800" dist="50800" dir="13500000">
                    <a:srgbClr val="925700">
                      <a:alpha val="65000"/>
                    </a:srgb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129" name="任意多边形 128"/>
            <p:cNvSpPr/>
            <p:nvPr/>
          </p:nvSpPr>
          <p:spPr>
            <a:xfrm rot="18900000">
              <a:off x="4043616" y="1969288"/>
              <a:ext cx="1080039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 rot="18900000">
              <a:off x="4043435" y="1764530"/>
              <a:ext cx="321403" cy="245660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2740706" y="3580111"/>
            <a:ext cx="1168949" cy="1093925"/>
            <a:chOff x="3662171" y="4586918"/>
            <a:chExt cx="1558396" cy="1458904"/>
          </a:xfrm>
        </p:grpSpPr>
        <p:sp>
          <p:nvSpPr>
            <p:cNvPr id="132" name="任意多边形 131"/>
            <p:cNvSpPr/>
            <p:nvPr/>
          </p:nvSpPr>
          <p:spPr>
            <a:xfrm rot="2700000">
              <a:off x="4262060" y="5027270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grpSp>
          <p:nvGrpSpPr>
            <p:cNvPr id="133" name="组合 132"/>
            <p:cNvGrpSpPr/>
            <p:nvPr/>
          </p:nvGrpSpPr>
          <p:grpSpPr>
            <a:xfrm>
              <a:off x="3662171" y="4586918"/>
              <a:ext cx="1459233" cy="1458904"/>
              <a:chOff x="3662171" y="4586918"/>
              <a:chExt cx="1459233" cy="1458904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3662171" y="4586918"/>
                <a:ext cx="1458905" cy="1458904"/>
              </a:xfrm>
              <a:prstGeom prst="ellipse">
                <a:avLst/>
              </a:prstGeom>
              <a:gradFill>
                <a:gsLst>
                  <a:gs pos="0">
                    <a:srgbClr val="CFCFC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292100" dist="50800" dir="13500000">
                  <a:srgbClr val="2E2E2E">
                    <a:alpha val="2078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35" name="任意多边形 134"/>
              <p:cNvSpPr/>
              <p:nvPr/>
            </p:nvSpPr>
            <p:spPr>
              <a:xfrm rot="2700000">
                <a:off x="4311375" y="4962385"/>
                <a:ext cx="540019" cy="1080039"/>
              </a:xfrm>
              <a:custGeom>
                <a:avLst/>
                <a:gdLst>
                  <a:gd name="connsiteX0" fmla="*/ 0 w 777239"/>
                  <a:gd name="connsiteY0" fmla="*/ 0 h 1554478"/>
                  <a:gd name="connsiteX1" fmla="*/ 777239 w 777239"/>
                  <a:gd name="connsiteY1" fmla="*/ 777239 h 1554478"/>
                  <a:gd name="connsiteX2" fmla="*/ 0 w 777239"/>
                  <a:gd name="connsiteY2" fmla="*/ 1554478 h 155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7239" h="1554478">
                    <a:moveTo>
                      <a:pt x="0" y="0"/>
                    </a:moveTo>
                    <a:cubicBezTo>
                      <a:pt x="429257" y="0"/>
                      <a:pt x="777239" y="347982"/>
                      <a:pt x="777239" y="777239"/>
                    </a:cubicBezTo>
                    <a:cubicBezTo>
                      <a:pt x="777239" y="1206496"/>
                      <a:pt x="429257" y="1554478"/>
                      <a:pt x="0" y="155447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63500" dir="33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3851604" y="4776351"/>
                <a:ext cx="1080039" cy="108003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37" name="文本框 74"/>
              <p:cNvSpPr txBox="1"/>
              <p:nvPr/>
            </p:nvSpPr>
            <p:spPr>
              <a:xfrm>
                <a:off x="4015718" y="4942651"/>
                <a:ext cx="755082" cy="677265"/>
              </a:xfrm>
              <a:prstGeom prst="rect">
                <a:avLst/>
              </a:prstGeom>
              <a:noFill/>
              <a:effectLst>
                <a:innerShdw blurRad="152400" dist="50800" dir="13500000">
                  <a:srgbClr val="925700">
                    <a:alpha val="54000"/>
                  </a:srgb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01ACBE"/>
                    </a:solidFill>
                    <a:effectLst>
                      <a:innerShdw blurRad="50800" dist="50800" dir="13500000">
                        <a:srgbClr val="01525B">
                          <a:alpha val="64706"/>
                        </a:srgbClr>
                      </a:innerShdw>
                    </a:effectLst>
                    <a:latin typeface="Impact" panose="020B0806030902050204" pitchFamily="34" charset="0"/>
                  </a:rPr>
                  <a:t>02</a:t>
                </a:r>
                <a:endParaRPr lang="zh-CN" altLang="en-US" sz="2700" dirty="0">
                  <a:solidFill>
                    <a:srgbClr val="01ACBE"/>
                  </a:solidFill>
                  <a:effectLst>
                    <a:innerShdw blurRad="50800" dist="50800" dir="13500000">
                      <a:srgbClr val="01525B">
                        <a:alpha val="64706"/>
                      </a:srgbClr>
                    </a:innerShdw>
                  </a:effectLst>
                  <a:latin typeface="Impact" panose="020B0806030902050204" pitchFamily="34" charset="0"/>
                </a:endParaRPr>
              </a:p>
            </p:txBody>
          </p:sp>
          <p:sp>
            <p:nvSpPr>
              <p:cNvPr id="138" name="任意多边形 137"/>
              <p:cNvSpPr/>
              <p:nvPr/>
            </p:nvSpPr>
            <p:spPr>
              <a:xfrm rot="18900000">
                <a:off x="3992229" y="5113771"/>
                <a:ext cx="1080039" cy="678997"/>
              </a:xfrm>
              <a:custGeom>
                <a:avLst/>
                <a:gdLst>
                  <a:gd name="connsiteX0" fmla="*/ 0 w 1554478"/>
                  <a:gd name="connsiteY0" fmla="*/ 0 h 777239"/>
                  <a:gd name="connsiteX1" fmla="*/ 1554478 w 1554478"/>
                  <a:gd name="connsiteY1" fmla="*/ 0 h 777239"/>
                  <a:gd name="connsiteX2" fmla="*/ 777239 w 1554478"/>
                  <a:gd name="connsiteY2" fmla="*/ 777239 h 777239"/>
                  <a:gd name="connsiteX3" fmla="*/ 0 w 1554478"/>
                  <a:gd name="connsiteY3" fmla="*/ 0 h 777239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200027 h 977266"/>
                  <a:gd name="connsiteX1" fmla="*/ 805698 w 1554478"/>
                  <a:gd name="connsiteY1" fmla="*/ 0 h 977266"/>
                  <a:gd name="connsiteX2" fmla="*/ 1554478 w 1554478"/>
                  <a:gd name="connsiteY2" fmla="*/ 200027 h 977266"/>
                  <a:gd name="connsiteX3" fmla="*/ 777239 w 1554478"/>
                  <a:gd name="connsiteY3" fmla="*/ 977266 h 977266"/>
                  <a:gd name="connsiteX4" fmla="*/ 0 w 1554478"/>
                  <a:gd name="connsiteY4" fmla="*/ 200027 h 977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4478" h="977266">
                    <a:moveTo>
                      <a:pt x="0" y="200027"/>
                    </a:moveTo>
                    <a:cubicBezTo>
                      <a:pt x="262216" y="47626"/>
                      <a:pt x="553007" y="1"/>
                      <a:pt x="805698" y="0"/>
                    </a:cubicBezTo>
                    <a:cubicBezTo>
                      <a:pt x="1071166" y="1"/>
                      <a:pt x="1346160" y="47626"/>
                      <a:pt x="1554478" y="200027"/>
                    </a:cubicBezTo>
                    <a:cubicBezTo>
                      <a:pt x="1554478" y="629284"/>
                      <a:pt x="1206496" y="977266"/>
                      <a:pt x="777239" y="977266"/>
                    </a:cubicBezTo>
                    <a:cubicBezTo>
                      <a:pt x="347982" y="977266"/>
                      <a:pt x="0" y="629284"/>
                      <a:pt x="0" y="20002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3000"/>
                </a:schemeClr>
              </a:soli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39" name="椭圆 138"/>
              <p:cNvSpPr/>
              <p:nvPr/>
            </p:nvSpPr>
            <p:spPr>
              <a:xfrm rot="18900000">
                <a:off x="3992048" y="4909013"/>
                <a:ext cx="321403" cy="245660"/>
              </a:xfrm>
              <a:prstGeom prst="ellipse">
                <a:avLst/>
              </a:prstGeom>
              <a:solidFill>
                <a:schemeClr val="bg1">
                  <a:alpha val="79000"/>
                </a:schemeClr>
              </a:solidFill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40" name="组合 139"/>
          <p:cNvGrpSpPr/>
          <p:nvPr/>
        </p:nvGrpSpPr>
        <p:grpSpPr>
          <a:xfrm>
            <a:off x="5201241" y="1222295"/>
            <a:ext cx="1162601" cy="1093925"/>
            <a:chOff x="6942459" y="1442435"/>
            <a:chExt cx="1549932" cy="1458904"/>
          </a:xfrm>
        </p:grpSpPr>
        <p:sp>
          <p:nvSpPr>
            <p:cNvPr id="141" name="椭圆 140"/>
            <p:cNvSpPr/>
            <p:nvPr/>
          </p:nvSpPr>
          <p:spPr>
            <a:xfrm>
              <a:off x="6942459" y="1442435"/>
              <a:ext cx="1458905" cy="1458904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42" name="任意多边形 141"/>
            <p:cNvSpPr/>
            <p:nvPr/>
          </p:nvSpPr>
          <p:spPr>
            <a:xfrm rot="2700000">
              <a:off x="7533884" y="1864323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43" name="任意多边形 142"/>
            <p:cNvSpPr/>
            <p:nvPr/>
          </p:nvSpPr>
          <p:spPr>
            <a:xfrm rot="2700000">
              <a:off x="7591663" y="1817903"/>
              <a:ext cx="540020" cy="1080039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44" name="椭圆 143"/>
            <p:cNvSpPr/>
            <p:nvPr/>
          </p:nvSpPr>
          <p:spPr>
            <a:xfrm>
              <a:off x="7131891" y="1631868"/>
              <a:ext cx="1080038" cy="1080039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45" name="文本框 82"/>
            <p:cNvSpPr txBox="1"/>
            <p:nvPr/>
          </p:nvSpPr>
          <p:spPr>
            <a:xfrm>
              <a:off x="7225846" y="1790832"/>
              <a:ext cx="882841" cy="677265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663A77"/>
                  </a:solidFill>
                  <a:effectLst>
                    <a:innerShdw blurRad="50800" dist="50800" dir="13500000">
                      <a:srgbClr val="160C1A">
                        <a:alpha val="64706"/>
                      </a:srgbClr>
                    </a:innerShdw>
                  </a:effectLst>
                  <a:latin typeface="Impact" panose="020B0806030902050204" pitchFamily="34" charset="0"/>
                </a:rPr>
                <a:t>04</a:t>
              </a:r>
              <a:endParaRPr lang="zh-CN" altLang="en-US" sz="2700" dirty="0">
                <a:solidFill>
                  <a:srgbClr val="663A77"/>
                </a:solidFill>
                <a:effectLst>
                  <a:innerShdw blurRad="50800" dist="50800" dir="13500000">
                    <a:srgbClr val="160C1A">
                      <a:alpha val="64706"/>
                    </a:srgb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146" name="任意多边形 145"/>
            <p:cNvSpPr/>
            <p:nvPr/>
          </p:nvSpPr>
          <p:spPr>
            <a:xfrm rot="18900000">
              <a:off x="7272515" y="1969288"/>
              <a:ext cx="1080038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47" name="椭圆 146"/>
            <p:cNvSpPr/>
            <p:nvPr/>
          </p:nvSpPr>
          <p:spPr>
            <a:xfrm rot="18900000">
              <a:off x="7272335" y="1764530"/>
              <a:ext cx="321403" cy="245660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3815831" y="2208593"/>
            <a:ext cx="1497011" cy="1437902"/>
            <a:chOff x="5095487" y="2757803"/>
            <a:chExt cx="1995754" cy="1917646"/>
          </a:xfrm>
        </p:grpSpPr>
        <p:grpSp>
          <p:nvGrpSpPr>
            <p:cNvPr id="149" name="组合 148"/>
            <p:cNvGrpSpPr/>
            <p:nvPr/>
          </p:nvGrpSpPr>
          <p:grpSpPr>
            <a:xfrm>
              <a:off x="5095487" y="2757803"/>
              <a:ext cx="1995754" cy="1917646"/>
              <a:chOff x="3436505" y="1693315"/>
              <a:chExt cx="2185300" cy="2099772"/>
            </a:xfrm>
          </p:grpSpPr>
          <p:sp>
            <p:nvSpPr>
              <p:cNvPr id="151" name="椭圆 150"/>
              <p:cNvSpPr/>
              <p:nvPr/>
            </p:nvSpPr>
            <p:spPr>
              <a:xfrm>
                <a:off x="3436505" y="1693315"/>
                <a:ext cx="2099772" cy="2099772"/>
              </a:xfrm>
              <a:prstGeom prst="ellipse">
                <a:avLst/>
              </a:prstGeom>
              <a:gradFill>
                <a:gsLst>
                  <a:gs pos="0">
                    <a:srgbClr val="CFCFC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292100" dist="50800" dir="13500000">
                  <a:srgbClr val="2E2E2E">
                    <a:alpha val="2078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任意多边形 151"/>
              <p:cNvSpPr/>
              <p:nvPr/>
            </p:nvSpPr>
            <p:spPr>
              <a:xfrm rot="2700000">
                <a:off x="4312862" y="2324471"/>
                <a:ext cx="1062685" cy="1555200"/>
              </a:xfrm>
              <a:custGeom>
                <a:avLst/>
                <a:gdLst>
                  <a:gd name="connsiteX0" fmla="*/ 0 w 1062685"/>
                  <a:gd name="connsiteY0" fmla="*/ 0 h 1555200"/>
                  <a:gd name="connsiteX1" fmla="*/ 712021 w 1062685"/>
                  <a:gd name="connsiteY1" fmla="*/ 0 h 1555200"/>
                  <a:gd name="connsiteX2" fmla="*/ 755181 w 1062685"/>
                  <a:gd name="connsiteY2" fmla="*/ 39011 h 1555200"/>
                  <a:gd name="connsiteX3" fmla="*/ 755181 w 1062685"/>
                  <a:gd name="connsiteY3" fmla="*/ 1523774 h 1555200"/>
                  <a:gd name="connsiteX4" fmla="*/ 720412 w 1062685"/>
                  <a:gd name="connsiteY4" fmla="*/ 1555200 h 1555200"/>
                  <a:gd name="connsiteX5" fmla="*/ 0 w 1062685"/>
                  <a:gd name="connsiteY5" fmla="*/ 1555200 h 155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62685" h="1555200">
                    <a:moveTo>
                      <a:pt x="0" y="0"/>
                    </a:moveTo>
                    <a:lnTo>
                      <a:pt x="712021" y="0"/>
                    </a:lnTo>
                    <a:lnTo>
                      <a:pt x="755181" y="39011"/>
                    </a:lnTo>
                    <a:cubicBezTo>
                      <a:pt x="1165187" y="449017"/>
                      <a:pt x="1165187" y="1113768"/>
                      <a:pt x="755181" y="1523774"/>
                    </a:cubicBezTo>
                    <a:lnTo>
                      <a:pt x="720412" y="1555200"/>
                    </a:lnTo>
                    <a:lnTo>
                      <a:pt x="0" y="155520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31000"/>
                    </a:schemeClr>
                  </a:gs>
                  <a:gs pos="100000">
                    <a:schemeClr val="tx1">
                      <a:alpha val="9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任意多边形 152"/>
              <p:cNvSpPr/>
              <p:nvPr/>
            </p:nvSpPr>
            <p:spPr>
              <a:xfrm rot="2700000">
                <a:off x="4370891" y="2233718"/>
                <a:ext cx="777239" cy="1554478"/>
              </a:xfrm>
              <a:custGeom>
                <a:avLst/>
                <a:gdLst>
                  <a:gd name="connsiteX0" fmla="*/ 0 w 777239"/>
                  <a:gd name="connsiteY0" fmla="*/ 0 h 1554478"/>
                  <a:gd name="connsiteX1" fmla="*/ 777239 w 777239"/>
                  <a:gd name="connsiteY1" fmla="*/ 777239 h 1554478"/>
                  <a:gd name="connsiteX2" fmla="*/ 0 w 777239"/>
                  <a:gd name="connsiteY2" fmla="*/ 1554478 h 155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7239" h="1554478">
                    <a:moveTo>
                      <a:pt x="0" y="0"/>
                    </a:moveTo>
                    <a:cubicBezTo>
                      <a:pt x="429257" y="0"/>
                      <a:pt x="777239" y="347982"/>
                      <a:pt x="777239" y="777239"/>
                    </a:cubicBezTo>
                    <a:cubicBezTo>
                      <a:pt x="777239" y="1206496"/>
                      <a:pt x="429257" y="1554478"/>
                      <a:pt x="0" y="155447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63500" dir="33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3709152" y="1965962"/>
                <a:ext cx="1554478" cy="155447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任意多边形 154"/>
              <p:cNvSpPr/>
              <p:nvPr/>
            </p:nvSpPr>
            <p:spPr>
              <a:xfrm rot="-2700000">
                <a:off x="3911551" y="2451604"/>
                <a:ext cx="1554478" cy="977266"/>
              </a:xfrm>
              <a:custGeom>
                <a:avLst/>
                <a:gdLst>
                  <a:gd name="connsiteX0" fmla="*/ 0 w 1554478"/>
                  <a:gd name="connsiteY0" fmla="*/ 0 h 777239"/>
                  <a:gd name="connsiteX1" fmla="*/ 1554478 w 1554478"/>
                  <a:gd name="connsiteY1" fmla="*/ 0 h 777239"/>
                  <a:gd name="connsiteX2" fmla="*/ 777239 w 1554478"/>
                  <a:gd name="connsiteY2" fmla="*/ 777239 h 777239"/>
                  <a:gd name="connsiteX3" fmla="*/ 0 w 1554478"/>
                  <a:gd name="connsiteY3" fmla="*/ 0 h 777239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200027 h 977266"/>
                  <a:gd name="connsiteX1" fmla="*/ 805698 w 1554478"/>
                  <a:gd name="connsiteY1" fmla="*/ 0 h 977266"/>
                  <a:gd name="connsiteX2" fmla="*/ 1554478 w 1554478"/>
                  <a:gd name="connsiteY2" fmla="*/ 200027 h 977266"/>
                  <a:gd name="connsiteX3" fmla="*/ 777239 w 1554478"/>
                  <a:gd name="connsiteY3" fmla="*/ 977266 h 977266"/>
                  <a:gd name="connsiteX4" fmla="*/ 0 w 1554478"/>
                  <a:gd name="connsiteY4" fmla="*/ 200027 h 977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4478" h="977266">
                    <a:moveTo>
                      <a:pt x="0" y="200027"/>
                    </a:moveTo>
                    <a:cubicBezTo>
                      <a:pt x="262216" y="47626"/>
                      <a:pt x="553007" y="1"/>
                      <a:pt x="805698" y="0"/>
                    </a:cubicBezTo>
                    <a:cubicBezTo>
                      <a:pt x="1071166" y="1"/>
                      <a:pt x="1346160" y="47626"/>
                      <a:pt x="1554478" y="200027"/>
                    </a:cubicBezTo>
                    <a:cubicBezTo>
                      <a:pt x="1554478" y="629284"/>
                      <a:pt x="1206496" y="977266"/>
                      <a:pt x="777239" y="977266"/>
                    </a:cubicBezTo>
                    <a:cubicBezTo>
                      <a:pt x="347982" y="977266"/>
                      <a:pt x="0" y="629284"/>
                      <a:pt x="0" y="20002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3000"/>
                </a:schemeClr>
              </a:soli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椭圆 155"/>
              <p:cNvSpPr/>
              <p:nvPr/>
            </p:nvSpPr>
            <p:spPr>
              <a:xfrm rot="18900000">
                <a:off x="3891654" y="2165034"/>
                <a:ext cx="462589" cy="298032"/>
              </a:xfrm>
              <a:prstGeom prst="ellipse">
                <a:avLst/>
              </a:prstGeom>
              <a:solidFill>
                <a:schemeClr val="bg1">
                  <a:alpha val="79000"/>
                </a:schemeClr>
              </a:solidFill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0" name="文本框 61"/>
            <p:cNvSpPr txBox="1"/>
            <p:nvPr/>
          </p:nvSpPr>
          <p:spPr>
            <a:xfrm>
              <a:off x="5337153" y="3420295"/>
              <a:ext cx="1518455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老年人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5187307" y="3560634"/>
            <a:ext cx="1180517" cy="1093925"/>
            <a:chOff x="6923882" y="4560943"/>
            <a:chExt cx="1573817" cy="1458904"/>
          </a:xfrm>
        </p:grpSpPr>
        <p:sp>
          <p:nvSpPr>
            <p:cNvPr id="188" name="椭圆 187"/>
            <p:cNvSpPr/>
            <p:nvPr/>
          </p:nvSpPr>
          <p:spPr>
            <a:xfrm>
              <a:off x="6923882" y="4560943"/>
              <a:ext cx="1458905" cy="1458904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89" name="任意多边形 188"/>
            <p:cNvSpPr/>
            <p:nvPr/>
          </p:nvSpPr>
          <p:spPr>
            <a:xfrm rot="2700000">
              <a:off x="7539192" y="5007673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90" name="任意多边形 189"/>
            <p:cNvSpPr/>
            <p:nvPr/>
          </p:nvSpPr>
          <p:spPr>
            <a:xfrm rot="2700000">
              <a:off x="7573086" y="4936411"/>
              <a:ext cx="540020" cy="1080039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7113314" y="4750376"/>
              <a:ext cx="1080038" cy="1080039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92" name="文本框 90"/>
            <p:cNvSpPr txBox="1"/>
            <p:nvPr/>
          </p:nvSpPr>
          <p:spPr>
            <a:xfrm>
              <a:off x="7259374" y="4935590"/>
              <a:ext cx="787914" cy="677265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E76F71"/>
                  </a:solidFill>
                  <a:effectLst>
                    <a:innerShdw blurRad="50800" dist="50800" dir="13500000">
                      <a:srgbClr val="8D171A">
                        <a:alpha val="64706"/>
                      </a:srgbClr>
                    </a:innerShdw>
                  </a:effectLst>
                  <a:latin typeface="Impact" panose="020B0806030902050204" pitchFamily="34" charset="0"/>
                </a:rPr>
                <a:t>03</a:t>
              </a:r>
              <a:endParaRPr lang="zh-CN" altLang="en-US" sz="2700" dirty="0">
                <a:solidFill>
                  <a:srgbClr val="E76F71"/>
                </a:solidFill>
                <a:effectLst>
                  <a:innerShdw blurRad="50800" dist="50800" dir="13500000">
                    <a:srgbClr val="8D171A">
                      <a:alpha val="64706"/>
                    </a:srgb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193" name="任意多边形 192"/>
            <p:cNvSpPr/>
            <p:nvPr/>
          </p:nvSpPr>
          <p:spPr>
            <a:xfrm rot="18900000">
              <a:off x="7253938" y="5087796"/>
              <a:ext cx="1080038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94" name="椭圆 193"/>
            <p:cNvSpPr/>
            <p:nvPr/>
          </p:nvSpPr>
          <p:spPr>
            <a:xfrm rot="18900000">
              <a:off x="7253757" y="4883038"/>
              <a:ext cx="321403" cy="245660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95" name="任意多边形 194"/>
            <p:cNvSpPr/>
            <p:nvPr/>
          </p:nvSpPr>
          <p:spPr>
            <a:xfrm rot="18900000">
              <a:off x="7272515" y="5080791"/>
              <a:ext cx="1080038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pic>
        <p:nvPicPr>
          <p:cNvPr id="93" name="图片 92" descr="old-man-standing-with-a-cane_318-626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4627" y="2562418"/>
            <a:ext cx="733619" cy="733619"/>
          </a:xfrm>
          <a:prstGeom prst="rect">
            <a:avLst/>
          </a:prstGeom>
        </p:spPr>
      </p:pic>
      <p:pic>
        <p:nvPicPr>
          <p:cNvPr id="95" name="图片 94" descr="330786-14020P1204379.jpg"/>
          <p:cNvPicPr>
            <a:picLocks noChangeAspect="1"/>
          </p:cNvPicPr>
          <p:nvPr/>
        </p:nvPicPr>
        <p:blipFill>
          <a:blip r:embed="rId5" cstate="print"/>
          <a:srcRect r="81770" b="69705"/>
          <a:stretch>
            <a:fillRect/>
          </a:stretch>
        </p:blipFill>
        <p:spPr>
          <a:xfrm>
            <a:off x="3274957" y="2418078"/>
            <a:ext cx="550594" cy="8756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16665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578 0.21504 L 8.33333E-7 3.33333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89" y="-1076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27 -0.23959 L -1.875E-6 3.7037E-6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14" y="1196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93 0.21504 L -2.70833E-6 3.33333E-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0" y="-1076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69 -0.25394 L -2.91667E-6 0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4" y="1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1" grpId="0"/>
      <p:bldP spid="112" grpId="0"/>
      <p:bldP spid="113" grpId="0"/>
      <p:bldP spid="114" grpId="0" animBg="1"/>
      <p:bldP spid="115" grpId="0" animBg="1"/>
      <p:bldP spid="116" grpId="0" animBg="1"/>
      <p:bldP spid="1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852344" y="307007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 smtClean="0">
                <a:solidFill>
                  <a:srgbClr val="6C40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这些道理你应该都懂滴</a:t>
            </a:r>
            <a:endParaRPr lang="zh-CN" altLang="en-US" sz="1800" b="1" dirty="0">
              <a:solidFill>
                <a:srgbClr val="6C40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41422" y="1192751"/>
            <a:ext cx="5261156" cy="2891433"/>
            <a:chOff x="2402680" y="2725738"/>
            <a:chExt cx="2657475" cy="1460501"/>
          </a:xfrm>
          <a:solidFill>
            <a:schemeClr val="bg1">
              <a:lumMod val="85000"/>
              <a:alpha val="15000"/>
            </a:schemeClr>
          </a:solidFill>
        </p:grpSpPr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110705" y="2746376"/>
              <a:ext cx="33338" cy="1428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1 h 2"/>
                <a:gd name="T4" fmla="*/ 3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1" y="0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ubicBezTo>
                    <a:pt x="4" y="2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4682330" y="2994026"/>
              <a:ext cx="14288" cy="2857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2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Freeform 22"/>
            <p:cNvSpPr>
              <a:spLocks noEditPoints="1"/>
            </p:cNvSpPr>
            <p:nvPr/>
          </p:nvSpPr>
          <p:spPr bwMode="auto">
            <a:xfrm>
              <a:off x="3494880" y="2767013"/>
              <a:ext cx="1366838" cy="668338"/>
            </a:xfrm>
            <a:custGeom>
              <a:avLst/>
              <a:gdLst>
                <a:gd name="T0" fmla="*/ 80 w 199"/>
                <a:gd name="T1" fmla="*/ 43 h 97"/>
                <a:gd name="T2" fmla="*/ 64 w 199"/>
                <a:gd name="T3" fmla="*/ 36 h 97"/>
                <a:gd name="T4" fmla="*/ 76 w 199"/>
                <a:gd name="T5" fmla="*/ 47 h 97"/>
                <a:gd name="T6" fmla="*/ 69 w 199"/>
                <a:gd name="T7" fmla="*/ 50 h 97"/>
                <a:gd name="T8" fmla="*/ 128 w 199"/>
                <a:gd name="T9" fmla="*/ 33 h 97"/>
                <a:gd name="T10" fmla="*/ 88 w 199"/>
                <a:gd name="T11" fmla="*/ 4 h 97"/>
                <a:gd name="T12" fmla="*/ 90 w 199"/>
                <a:gd name="T13" fmla="*/ 11 h 97"/>
                <a:gd name="T14" fmla="*/ 83 w 199"/>
                <a:gd name="T15" fmla="*/ 13 h 97"/>
                <a:gd name="T16" fmla="*/ 76 w 199"/>
                <a:gd name="T17" fmla="*/ 6 h 97"/>
                <a:gd name="T18" fmla="*/ 45 w 199"/>
                <a:gd name="T19" fmla="*/ 11 h 97"/>
                <a:gd name="T20" fmla="*/ 40 w 199"/>
                <a:gd name="T21" fmla="*/ 10 h 97"/>
                <a:gd name="T22" fmla="*/ 34 w 199"/>
                <a:gd name="T23" fmla="*/ 8 h 97"/>
                <a:gd name="T24" fmla="*/ 26 w 199"/>
                <a:gd name="T25" fmla="*/ 16 h 97"/>
                <a:gd name="T26" fmla="*/ 23 w 199"/>
                <a:gd name="T27" fmla="*/ 17 h 97"/>
                <a:gd name="T28" fmla="*/ 26 w 199"/>
                <a:gd name="T29" fmla="*/ 19 h 97"/>
                <a:gd name="T30" fmla="*/ 39 w 199"/>
                <a:gd name="T31" fmla="*/ 15 h 97"/>
                <a:gd name="T32" fmla="*/ 46 w 199"/>
                <a:gd name="T33" fmla="*/ 28 h 97"/>
                <a:gd name="T34" fmla="*/ 42 w 199"/>
                <a:gd name="T35" fmla="*/ 26 h 97"/>
                <a:gd name="T36" fmla="*/ 36 w 199"/>
                <a:gd name="T37" fmla="*/ 27 h 97"/>
                <a:gd name="T38" fmla="*/ 25 w 199"/>
                <a:gd name="T39" fmla="*/ 29 h 97"/>
                <a:gd name="T40" fmla="*/ 9 w 199"/>
                <a:gd name="T41" fmla="*/ 45 h 97"/>
                <a:gd name="T42" fmla="*/ 5 w 199"/>
                <a:gd name="T43" fmla="*/ 55 h 97"/>
                <a:gd name="T44" fmla="*/ 20 w 199"/>
                <a:gd name="T45" fmla="*/ 42 h 97"/>
                <a:gd name="T46" fmla="*/ 25 w 199"/>
                <a:gd name="T47" fmla="*/ 44 h 97"/>
                <a:gd name="T48" fmla="*/ 32 w 199"/>
                <a:gd name="T49" fmla="*/ 36 h 97"/>
                <a:gd name="T50" fmla="*/ 35 w 199"/>
                <a:gd name="T51" fmla="*/ 38 h 97"/>
                <a:gd name="T52" fmla="*/ 28 w 199"/>
                <a:gd name="T53" fmla="*/ 42 h 97"/>
                <a:gd name="T54" fmla="*/ 35 w 199"/>
                <a:gd name="T55" fmla="*/ 41 h 97"/>
                <a:gd name="T56" fmla="*/ 39 w 199"/>
                <a:gd name="T57" fmla="*/ 49 h 97"/>
                <a:gd name="T58" fmla="*/ 42 w 199"/>
                <a:gd name="T59" fmla="*/ 44 h 97"/>
                <a:gd name="T60" fmla="*/ 45 w 199"/>
                <a:gd name="T61" fmla="*/ 42 h 97"/>
                <a:gd name="T62" fmla="*/ 56 w 199"/>
                <a:gd name="T63" fmla="*/ 36 h 97"/>
                <a:gd name="T64" fmla="*/ 60 w 199"/>
                <a:gd name="T65" fmla="*/ 45 h 97"/>
                <a:gd name="T66" fmla="*/ 51 w 199"/>
                <a:gd name="T67" fmla="*/ 47 h 97"/>
                <a:gd name="T68" fmla="*/ 55 w 199"/>
                <a:gd name="T69" fmla="*/ 59 h 97"/>
                <a:gd name="T70" fmla="*/ 57 w 199"/>
                <a:gd name="T71" fmla="*/ 65 h 97"/>
                <a:gd name="T72" fmla="*/ 82 w 199"/>
                <a:gd name="T73" fmla="*/ 72 h 97"/>
                <a:gd name="T74" fmla="*/ 70 w 199"/>
                <a:gd name="T75" fmla="*/ 65 h 97"/>
                <a:gd name="T76" fmla="*/ 84 w 199"/>
                <a:gd name="T77" fmla="*/ 71 h 97"/>
                <a:gd name="T78" fmla="*/ 95 w 199"/>
                <a:gd name="T79" fmla="*/ 71 h 97"/>
                <a:gd name="T80" fmla="*/ 101 w 199"/>
                <a:gd name="T81" fmla="*/ 74 h 97"/>
                <a:gd name="T82" fmla="*/ 104 w 199"/>
                <a:gd name="T83" fmla="*/ 76 h 97"/>
                <a:gd name="T84" fmla="*/ 125 w 199"/>
                <a:gd name="T85" fmla="*/ 76 h 97"/>
                <a:gd name="T86" fmla="*/ 130 w 199"/>
                <a:gd name="T87" fmla="*/ 74 h 97"/>
                <a:gd name="T88" fmla="*/ 139 w 199"/>
                <a:gd name="T89" fmla="*/ 90 h 97"/>
                <a:gd name="T90" fmla="*/ 144 w 199"/>
                <a:gd name="T91" fmla="*/ 89 h 97"/>
                <a:gd name="T92" fmla="*/ 146 w 199"/>
                <a:gd name="T93" fmla="*/ 80 h 97"/>
                <a:gd name="T94" fmla="*/ 150 w 199"/>
                <a:gd name="T95" fmla="*/ 77 h 97"/>
                <a:gd name="T96" fmla="*/ 156 w 199"/>
                <a:gd name="T97" fmla="*/ 49 h 97"/>
                <a:gd name="T98" fmla="*/ 165 w 199"/>
                <a:gd name="T99" fmla="*/ 52 h 97"/>
                <a:gd name="T100" fmla="*/ 167 w 199"/>
                <a:gd name="T101" fmla="*/ 46 h 97"/>
                <a:gd name="T102" fmla="*/ 166 w 199"/>
                <a:gd name="T103" fmla="*/ 29 h 97"/>
                <a:gd name="T104" fmla="*/ 174 w 199"/>
                <a:gd name="T105" fmla="*/ 21 h 97"/>
                <a:gd name="T106" fmla="*/ 184 w 199"/>
                <a:gd name="T107" fmla="*/ 20 h 97"/>
                <a:gd name="T108" fmla="*/ 192 w 199"/>
                <a:gd name="T109" fmla="*/ 13 h 97"/>
                <a:gd name="T110" fmla="*/ 199 w 199"/>
                <a:gd name="T111" fmla="*/ 13 h 97"/>
                <a:gd name="T112" fmla="*/ 127 w 199"/>
                <a:gd name="T113" fmla="*/ 3 h 97"/>
                <a:gd name="T114" fmla="*/ 113 w 199"/>
                <a:gd name="T115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9" h="97">
                  <a:moveTo>
                    <a:pt x="77" y="44"/>
                  </a:moveTo>
                  <a:cubicBezTo>
                    <a:pt x="76" y="42"/>
                    <a:pt x="80" y="40"/>
                    <a:pt x="82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3" y="40"/>
                    <a:pt x="82" y="40"/>
                    <a:pt x="82" y="40"/>
                  </a:cubicBezTo>
                  <a:cubicBezTo>
                    <a:pt x="82" y="42"/>
                    <a:pt x="84" y="43"/>
                    <a:pt x="83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1" y="44"/>
                    <a:pt x="80" y="43"/>
                    <a:pt x="80" y="43"/>
                  </a:cubicBezTo>
                  <a:cubicBezTo>
                    <a:pt x="79" y="42"/>
                    <a:pt x="79" y="42"/>
                    <a:pt x="78" y="42"/>
                  </a:cubicBezTo>
                  <a:cubicBezTo>
                    <a:pt x="78" y="42"/>
                    <a:pt x="77" y="42"/>
                    <a:pt x="77" y="44"/>
                  </a:cubicBezTo>
                  <a:moveTo>
                    <a:pt x="68" y="48"/>
                  </a:moveTo>
                  <a:cubicBezTo>
                    <a:pt x="68" y="47"/>
                    <a:pt x="68" y="47"/>
                    <a:pt x="68" y="47"/>
                  </a:cubicBezTo>
                  <a:cubicBezTo>
                    <a:pt x="67" y="46"/>
                    <a:pt x="67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7" y="38"/>
                    <a:pt x="64" y="38"/>
                    <a:pt x="64" y="36"/>
                  </a:cubicBezTo>
                  <a:cubicBezTo>
                    <a:pt x="66" y="37"/>
                    <a:pt x="67" y="39"/>
                    <a:pt x="69" y="40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2" y="39"/>
                    <a:pt x="72" y="39"/>
                    <a:pt x="73" y="40"/>
                  </a:cubicBezTo>
                  <a:cubicBezTo>
                    <a:pt x="73" y="43"/>
                    <a:pt x="72" y="42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5"/>
                    <a:pt x="73" y="45"/>
                    <a:pt x="74" y="45"/>
                  </a:cubicBezTo>
                  <a:cubicBezTo>
                    <a:pt x="74" y="47"/>
                    <a:pt x="75" y="47"/>
                    <a:pt x="76" y="47"/>
                  </a:cubicBezTo>
                  <a:cubicBezTo>
                    <a:pt x="76" y="48"/>
                    <a:pt x="76" y="48"/>
                    <a:pt x="76" y="49"/>
                  </a:cubicBezTo>
                  <a:cubicBezTo>
                    <a:pt x="75" y="49"/>
                    <a:pt x="74" y="49"/>
                    <a:pt x="74" y="49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7" y="49"/>
                    <a:pt x="76" y="52"/>
                    <a:pt x="76" y="53"/>
                  </a:cubicBezTo>
                  <a:cubicBezTo>
                    <a:pt x="76" y="54"/>
                    <a:pt x="75" y="54"/>
                    <a:pt x="75" y="55"/>
                  </a:cubicBezTo>
                  <a:cubicBezTo>
                    <a:pt x="72" y="54"/>
                    <a:pt x="69" y="53"/>
                    <a:pt x="68" y="50"/>
                  </a:cubicBezTo>
                  <a:cubicBezTo>
                    <a:pt x="68" y="50"/>
                    <a:pt x="69" y="50"/>
                    <a:pt x="69" y="50"/>
                  </a:cubicBezTo>
                  <a:cubicBezTo>
                    <a:pt x="69" y="50"/>
                    <a:pt x="69" y="50"/>
                    <a:pt x="70" y="50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50"/>
                    <a:pt x="70" y="50"/>
                    <a:pt x="70" y="49"/>
                  </a:cubicBezTo>
                  <a:cubicBezTo>
                    <a:pt x="70" y="48"/>
                    <a:pt x="70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129" y="33"/>
                  </a:moveTo>
                  <a:cubicBezTo>
                    <a:pt x="129" y="33"/>
                    <a:pt x="128" y="33"/>
                    <a:pt x="128" y="33"/>
                  </a:cubicBezTo>
                  <a:cubicBezTo>
                    <a:pt x="131" y="32"/>
                    <a:pt x="130" y="27"/>
                    <a:pt x="132" y="26"/>
                  </a:cubicBezTo>
                  <a:cubicBezTo>
                    <a:pt x="132" y="28"/>
                    <a:pt x="133" y="29"/>
                    <a:pt x="133" y="31"/>
                  </a:cubicBezTo>
                  <a:cubicBezTo>
                    <a:pt x="131" y="32"/>
                    <a:pt x="131" y="33"/>
                    <a:pt x="129" y="33"/>
                  </a:cubicBezTo>
                  <a:moveTo>
                    <a:pt x="106" y="0"/>
                  </a:moveTo>
                  <a:cubicBezTo>
                    <a:pt x="102" y="0"/>
                    <a:pt x="98" y="1"/>
                    <a:pt x="92" y="1"/>
                  </a:cubicBezTo>
                  <a:cubicBezTo>
                    <a:pt x="93" y="5"/>
                    <a:pt x="88" y="2"/>
                    <a:pt x="87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9" y="4"/>
                    <a:pt x="90" y="5"/>
                    <a:pt x="90" y="6"/>
                  </a:cubicBezTo>
                  <a:cubicBezTo>
                    <a:pt x="90" y="6"/>
                    <a:pt x="90" y="6"/>
                    <a:pt x="89" y="6"/>
                  </a:cubicBezTo>
                  <a:cubicBezTo>
                    <a:pt x="89" y="6"/>
                    <a:pt x="88" y="6"/>
                    <a:pt x="88" y="6"/>
                  </a:cubicBezTo>
                  <a:cubicBezTo>
                    <a:pt x="87" y="6"/>
                    <a:pt x="87" y="5"/>
                    <a:pt x="87" y="5"/>
                  </a:cubicBezTo>
                  <a:cubicBezTo>
                    <a:pt x="86" y="5"/>
                    <a:pt x="87" y="6"/>
                    <a:pt x="87" y="7"/>
                  </a:cubicBezTo>
                  <a:cubicBezTo>
                    <a:pt x="85" y="7"/>
                    <a:pt x="83" y="6"/>
                    <a:pt x="82" y="5"/>
                  </a:cubicBezTo>
                  <a:cubicBezTo>
                    <a:pt x="82" y="10"/>
                    <a:pt x="89" y="8"/>
                    <a:pt x="90" y="11"/>
                  </a:cubicBezTo>
                  <a:cubicBezTo>
                    <a:pt x="90" y="11"/>
                    <a:pt x="89" y="11"/>
                    <a:pt x="89" y="11"/>
                  </a:cubicBezTo>
                  <a:cubicBezTo>
                    <a:pt x="88" y="11"/>
                    <a:pt x="88" y="11"/>
                    <a:pt x="87" y="10"/>
                  </a:cubicBezTo>
                  <a:cubicBezTo>
                    <a:pt x="87" y="10"/>
                    <a:pt x="87" y="9"/>
                    <a:pt x="86" y="9"/>
                  </a:cubicBezTo>
                  <a:cubicBezTo>
                    <a:pt x="86" y="9"/>
                    <a:pt x="86" y="10"/>
                    <a:pt x="85" y="10"/>
                  </a:cubicBezTo>
                  <a:cubicBezTo>
                    <a:pt x="87" y="10"/>
                    <a:pt x="85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3" y="13"/>
                    <a:pt x="83" y="13"/>
                  </a:cubicBezTo>
                  <a:cubicBezTo>
                    <a:pt x="83" y="13"/>
                    <a:pt x="83" y="13"/>
                    <a:pt x="82" y="13"/>
                  </a:cubicBezTo>
                  <a:cubicBezTo>
                    <a:pt x="81" y="13"/>
                    <a:pt x="80" y="13"/>
                    <a:pt x="80" y="11"/>
                  </a:cubicBezTo>
                  <a:cubicBezTo>
                    <a:pt x="80" y="11"/>
                    <a:pt x="81" y="11"/>
                    <a:pt x="81" y="11"/>
                  </a:cubicBezTo>
                  <a:cubicBezTo>
                    <a:pt x="82" y="11"/>
                    <a:pt x="83" y="11"/>
                    <a:pt x="83" y="10"/>
                  </a:cubicBezTo>
                  <a:cubicBezTo>
                    <a:pt x="82" y="8"/>
                    <a:pt x="80" y="7"/>
                    <a:pt x="80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7" y="5"/>
                    <a:pt x="76" y="6"/>
                  </a:cubicBezTo>
                  <a:cubicBezTo>
                    <a:pt x="76" y="9"/>
                    <a:pt x="80" y="7"/>
                    <a:pt x="80" y="10"/>
                  </a:cubicBezTo>
                  <a:cubicBezTo>
                    <a:pt x="78" y="10"/>
                    <a:pt x="75" y="9"/>
                    <a:pt x="72" y="9"/>
                  </a:cubicBezTo>
                  <a:cubicBezTo>
                    <a:pt x="67" y="9"/>
                    <a:pt x="61" y="10"/>
                    <a:pt x="57" y="11"/>
                  </a:cubicBezTo>
                  <a:cubicBezTo>
                    <a:pt x="56" y="11"/>
                    <a:pt x="56" y="13"/>
                    <a:pt x="55" y="13"/>
                  </a:cubicBezTo>
                  <a:cubicBezTo>
                    <a:pt x="54" y="13"/>
                    <a:pt x="54" y="13"/>
                    <a:pt x="53" y="13"/>
                  </a:cubicBezTo>
                  <a:cubicBezTo>
                    <a:pt x="53" y="15"/>
                    <a:pt x="52" y="14"/>
                    <a:pt x="51" y="16"/>
                  </a:cubicBezTo>
                  <a:cubicBezTo>
                    <a:pt x="47" y="16"/>
                    <a:pt x="46" y="13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7" y="12"/>
                    <a:pt x="48" y="12"/>
                  </a:cubicBezTo>
                  <a:cubicBezTo>
                    <a:pt x="49" y="12"/>
                    <a:pt x="50" y="13"/>
                    <a:pt x="51" y="13"/>
                  </a:cubicBezTo>
                  <a:cubicBezTo>
                    <a:pt x="52" y="13"/>
                    <a:pt x="53" y="12"/>
                    <a:pt x="53" y="11"/>
                  </a:cubicBezTo>
                  <a:cubicBezTo>
                    <a:pt x="50" y="11"/>
                    <a:pt x="47" y="9"/>
                    <a:pt x="44" y="9"/>
                  </a:cubicBezTo>
                  <a:cubicBezTo>
                    <a:pt x="43" y="9"/>
                    <a:pt x="42" y="9"/>
                    <a:pt x="41" y="10"/>
                  </a:cubicBezTo>
                  <a:cubicBezTo>
                    <a:pt x="41" y="10"/>
                    <a:pt x="40" y="10"/>
                    <a:pt x="40" y="10"/>
                  </a:cubicBezTo>
                  <a:cubicBezTo>
                    <a:pt x="40" y="9"/>
                    <a:pt x="40" y="8"/>
                    <a:pt x="39" y="8"/>
                  </a:cubicBezTo>
                  <a:cubicBezTo>
                    <a:pt x="39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8" y="8"/>
                    <a:pt x="38" y="8"/>
                  </a:cubicBezTo>
                  <a:cubicBezTo>
                    <a:pt x="38" y="7"/>
                    <a:pt x="37" y="7"/>
                    <a:pt x="37" y="7"/>
                  </a:cubicBezTo>
                  <a:cubicBezTo>
                    <a:pt x="36" y="7"/>
                    <a:pt x="35" y="7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8"/>
                    <a:pt x="34" y="9"/>
                    <a:pt x="35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29" y="10"/>
                    <a:pt x="29" y="13"/>
                    <a:pt x="27" y="13"/>
                  </a:cubicBezTo>
                  <a:cubicBezTo>
                    <a:pt x="28" y="13"/>
                    <a:pt x="27" y="16"/>
                    <a:pt x="26" y="16"/>
                  </a:cubicBezTo>
                  <a:cubicBezTo>
                    <a:pt x="25" y="14"/>
                    <a:pt x="28" y="13"/>
                    <a:pt x="26" y="13"/>
                  </a:cubicBezTo>
                  <a:cubicBezTo>
                    <a:pt x="26" y="14"/>
                    <a:pt x="24" y="15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4" y="16"/>
                    <a:pt x="24" y="16"/>
                  </a:cubicBezTo>
                  <a:cubicBezTo>
                    <a:pt x="25" y="16"/>
                    <a:pt x="25" y="16"/>
                    <a:pt x="24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4" y="17"/>
                    <a:pt x="23" y="17"/>
                  </a:cubicBezTo>
                  <a:cubicBezTo>
                    <a:pt x="21" y="17"/>
                    <a:pt x="20" y="17"/>
                    <a:pt x="20" y="19"/>
                  </a:cubicBezTo>
                  <a:cubicBezTo>
                    <a:pt x="23" y="19"/>
                    <a:pt x="17" y="22"/>
                    <a:pt x="20" y="24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1"/>
                    <a:pt x="25" y="25"/>
                    <a:pt x="27" y="27"/>
                  </a:cubicBezTo>
                  <a:cubicBezTo>
                    <a:pt x="30" y="25"/>
                    <a:pt x="29" y="23"/>
                    <a:pt x="31" y="20"/>
                  </a:cubicBezTo>
                  <a:cubicBezTo>
                    <a:pt x="27" y="16"/>
                    <a:pt x="34" y="16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4"/>
                    <a:pt x="39" y="13"/>
                    <a:pt x="39" y="15"/>
                  </a:cubicBezTo>
                  <a:cubicBezTo>
                    <a:pt x="36" y="15"/>
                    <a:pt x="36" y="17"/>
                    <a:pt x="34" y="18"/>
                  </a:cubicBezTo>
                  <a:cubicBezTo>
                    <a:pt x="35" y="18"/>
                    <a:pt x="35" y="19"/>
                    <a:pt x="35" y="19"/>
                  </a:cubicBezTo>
                  <a:cubicBezTo>
                    <a:pt x="36" y="20"/>
                    <a:pt x="37" y="20"/>
                    <a:pt x="38" y="20"/>
                  </a:cubicBezTo>
                  <a:cubicBezTo>
                    <a:pt x="41" y="20"/>
                    <a:pt x="44" y="18"/>
                    <a:pt x="44" y="16"/>
                  </a:cubicBezTo>
                  <a:cubicBezTo>
                    <a:pt x="45" y="17"/>
                    <a:pt x="44" y="21"/>
                    <a:pt x="42" y="21"/>
                  </a:cubicBezTo>
                  <a:cubicBezTo>
                    <a:pt x="42" y="23"/>
                    <a:pt x="42" y="24"/>
                    <a:pt x="42" y="26"/>
                  </a:cubicBezTo>
                  <a:cubicBezTo>
                    <a:pt x="44" y="26"/>
                    <a:pt x="46" y="26"/>
                    <a:pt x="46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6" y="27"/>
                    <a:pt x="45" y="27"/>
                    <a:pt x="44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6"/>
                    <a:pt x="42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5"/>
                    <a:pt x="40" y="25"/>
                    <a:pt x="39" y="25"/>
                  </a:cubicBezTo>
                  <a:cubicBezTo>
                    <a:pt x="39" y="25"/>
                    <a:pt x="39" y="25"/>
                    <a:pt x="38" y="25"/>
                  </a:cubicBezTo>
                  <a:cubicBezTo>
                    <a:pt x="38" y="25"/>
                    <a:pt x="38" y="25"/>
                    <a:pt x="37" y="25"/>
                  </a:cubicBezTo>
                  <a:cubicBezTo>
                    <a:pt x="37" y="25"/>
                    <a:pt x="36" y="25"/>
                    <a:pt x="35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5" y="26"/>
                    <a:pt x="35" y="26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8"/>
                    <a:pt x="35" y="28"/>
                    <a:pt x="34" y="29"/>
                  </a:cubicBezTo>
                  <a:cubicBezTo>
                    <a:pt x="33" y="29"/>
                    <a:pt x="32" y="29"/>
                    <a:pt x="32" y="29"/>
                  </a:cubicBezTo>
                  <a:cubicBezTo>
                    <a:pt x="30" y="29"/>
                    <a:pt x="28" y="29"/>
                    <a:pt x="27" y="31"/>
                  </a:cubicBezTo>
                  <a:cubicBezTo>
                    <a:pt x="27" y="30"/>
                    <a:pt x="26" y="29"/>
                    <a:pt x="25" y="29"/>
                  </a:cubicBezTo>
                  <a:cubicBezTo>
                    <a:pt x="23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6" y="31"/>
                    <a:pt x="15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5"/>
                    <a:pt x="15" y="34"/>
                    <a:pt x="13" y="34"/>
                  </a:cubicBezTo>
                  <a:cubicBezTo>
                    <a:pt x="13" y="37"/>
                    <a:pt x="9" y="36"/>
                    <a:pt x="7" y="38"/>
                  </a:cubicBezTo>
                  <a:cubicBezTo>
                    <a:pt x="11" y="38"/>
                    <a:pt x="11" y="44"/>
                    <a:pt x="9" y="45"/>
                  </a:cubicBezTo>
                  <a:cubicBezTo>
                    <a:pt x="9" y="45"/>
                    <a:pt x="7" y="44"/>
                    <a:pt x="6" y="44"/>
                  </a:cubicBezTo>
                  <a:cubicBezTo>
                    <a:pt x="5" y="44"/>
                    <a:pt x="5" y="44"/>
                    <a:pt x="4" y="45"/>
                  </a:cubicBezTo>
                  <a:cubicBezTo>
                    <a:pt x="3" y="45"/>
                    <a:pt x="3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7"/>
                    <a:pt x="3" y="46"/>
                    <a:pt x="3" y="48"/>
                  </a:cubicBezTo>
                  <a:cubicBezTo>
                    <a:pt x="2" y="50"/>
                    <a:pt x="3" y="52"/>
                    <a:pt x="2" y="54"/>
                  </a:cubicBezTo>
                  <a:cubicBezTo>
                    <a:pt x="3" y="54"/>
                    <a:pt x="4" y="55"/>
                    <a:pt x="5" y="55"/>
                  </a:cubicBezTo>
                  <a:cubicBezTo>
                    <a:pt x="9" y="55"/>
                    <a:pt x="10" y="49"/>
                    <a:pt x="13" y="47"/>
                  </a:cubicBezTo>
                  <a:cubicBezTo>
                    <a:pt x="14" y="47"/>
                    <a:pt x="14" y="46"/>
                    <a:pt x="14" y="45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7" y="44"/>
                  </a:cubicBezTo>
                  <a:cubicBezTo>
                    <a:pt x="17" y="44"/>
                    <a:pt x="18" y="44"/>
                    <a:pt x="18" y="44"/>
                  </a:cubicBezTo>
                  <a:cubicBezTo>
                    <a:pt x="19" y="44"/>
                    <a:pt x="19" y="44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7"/>
                    <a:pt x="28" y="47"/>
                    <a:pt x="30" y="50"/>
                  </a:cubicBezTo>
                  <a:cubicBezTo>
                    <a:pt x="32" y="46"/>
                    <a:pt x="27" y="46"/>
                    <a:pt x="25" y="44"/>
                  </a:cubicBezTo>
                  <a:cubicBezTo>
                    <a:pt x="24" y="42"/>
                    <a:pt x="26" y="41"/>
                    <a:pt x="26" y="40"/>
                  </a:cubicBezTo>
                  <a:cubicBezTo>
                    <a:pt x="27" y="41"/>
                    <a:pt x="27" y="41"/>
                    <a:pt x="28" y="41"/>
                  </a:cubicBezTo>
                  <a:cubicBezTo>
                    <a:pt x="29" y="41"/>
                    <a:pt x="30" y="41"/>
                    <a:pt x="30" y="40"/>
                  </a:cubicBezTo>
                  <a:cubicBezTo>
                    <a:pt x="29" y="40"/>
                    <a:pt x="29" y="40"/>
                    <a:pt x="29" y="39"/>
                  </a:cubicBezTo>
                  <a:cubicBezTo>
                    <a:pt x="31" y="38"/>
                    <a:pt x="30" y="37"/>
                    <a:pt x="29" y="36"/>
                  </a:cubicBezTo>
                  <a:cubicBezTo>
                    <a:pt x="30" y="36"/>
                    <a:pt x="30" y="36"/>
                    <a:pt x="31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1" y="37"/>
                    <a:pt x="31" y="38"/>
                  </a:cubicBezTo>
                  <a:cubicBezTo>
                    <a:pt x="31" y="38"/>
                    <a:pt x="32" y="38"/>
                    <a:pt x="32" y="38"/>
                  </a:cubicBezTo>
                  <a:cubicBezTo>
                    <a:pt x="32" y="38"/>
                    <a:pt x="33" y="38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8"/>
                    <a:pt x="33" y="38"/>
                    <a:pt x="33" y="38"/>
                  </a:cubicBezTo>
                  <a:cubicBezTo>
                    <a:pt x="32" y="38"/>
                    <a:pt x="32" y="39"/>
                    <a:pt x="31" y="39"/>
                  </a:cubicBezTo>
                  <a:cubicBezTo>
                    <a:pt x="31" y="39"/>
                    <a:pt x="31" y="38"/>
                    <a:pt x="30" y="38"/>
                  </a:cubicBezTo>
                  <a:cubicBezTo>
                    <a:pt x="30" y="39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9" y="40"/>
                    <a:pt x="29" y="42"/>
                    <a:pt x="28" y="42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1" y="43"/>
                    <a:pt x="34" y="42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4" y="40"/>
                    <a:pt x="34" y="40"/>
                  </a:cubicBezTo>
                  <a:cubicBezTo>
                    <a:pt x="34" y="40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3" y="41"/>
                    <a:pt x="34" y="43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6"/>
                    <a:pt x="34" y="49"/>
                    <a:pt x="36" y="50"/>
                  </a:cubicBezTo>
                  <a:cubicBezTo>
                    <a:pt x="36" y="51"/>
                    <a:pt x="37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0"/>
                    <a:pt x="37" y="48"/>
                    <a:pt x="39" y="48"/>
                  </a:cubicBezTo>
                  <a:cubicBezTo>
                    <a:pt x="39" y="48"/>
                    <a:pt x="39" y="48"/>
                    <a:pt x="39" y="49"/>
                  </a:cubicBezTo>
                  <a:cubicBezTo>
                    <a:pt x="40" y="48"/>
                    <a:pt x="40" y="48"/>
                    <a:pt x="41" y="47"/>
                  </a:cubicBezTo>
                  <a:cubicBezTo>
                    <a:pt x="41" y="47"/>
                    <a:pt x="41" y="47"/>
                    <a:pt x="42" y="47"/>
                  </a:cubicBezTo>
                  <a:cubicBezTo>
                    <a:pt x="43" y="47"/>
                    <a:pt x="42" y="48"/>
                    <a:pt x="42" y="49"/>
                  </a:cubicBezTo>
                  <a:cubicBezTo>
                    <a:pt x="43" y="48"/>
                    <a:pt x="45" y="48"/>
                    <a:pt x="45" y="47"/>
                  </a:cubicBezTo>
                  <a:cubicBezTo>
                    <a:pt x="44" y="47"/>
                    <a:pt x="44" y="46"/>
                    <a:pt x="44" y="45"/>
                  </a:cubicBezTo>
                  <a:cubicBezTo>
                    <a:pt x="44" y="44"/>
                    <a:pt x="44" y="44"/>
                    <a:pt x="43" y="44"/>
                  </a:cubicBezTo>
                  <a:cubicBezTo>
                    <a:pt x="43" y="44"/>
                    <a:pt x="42" y="44"/>
                    <a:pt x="42" y="44"/>
                  </a:cubicBezTo>
                  <a:cubicBezTo>
                    <a:pt x="41" y="44"/>
                    <a:pt x="41" y="45"/>
                    <a:pt x="40" y="45"/>
                  </a:cubicBezTo>
                  <a:cubicBezTo>
                    <a:pt x="40" y="45"/>
                    <a:pt x="39" y="45"/>
                    <a:pt x="39" y="45"/>
                  </a:cubicBezTo>
                  <a:cubicBezTo>
                    <a:pt x="39" y="44"/>
                    <a:pt x="40" y="44"/>
                    <a:pt x="40" y="44"/>
                  </a:cubicBezTo>
                  <a:cubicBezTo>
                    <a:pt x="40" y="44"/>
                    <a:pt x="40" y="44"/>
                    <a:pt x="41" y="44"/>
                  </a:cubicBezTo>
                  <a:cubicBezTo>
                    <a:pt x="41" y="43"/>
                    <a:pt x="42" y="43"/>
                    <a:pt x="43" y="43"/>
                  </a:cubicBezTo>
                  <a:cubicBezTo>
                    <a:pt x="44" y="43"/>
                    <a:pt x="44" y="43"/>
                    <a:pt x="45" y="43"/>
                  </a:cubicBezTo>
                  <a:cubicBezTo>
                    <a:pt x="45" y="43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6" y="42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41"/>
                    <a:pt x="47" y="40"/>
                    <a:pt x="47" y="39"/>
                  </a:cubicBezTo>
                  <a:cubicBezTo>
                    <a:pt x="48" y="40"/>
                    <a:pt x="49" y="40"/>
                    <a:pt x="51" y="40"/>
                  </a:cubicBezTo>
                  <a:cubicBezTo>
                    <a:pt x="53" y="40"/>
                    <a:pt x="56" y="39"/>
                    <a:pt x="56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60" y="36"/>
                    <a:pt x="55" y="41"/>
                    <a:pt x="55" y="42"/>
                  </a:cubicBezTo>
                  <a:cubicBezTo>
                    <a:pt x="57" y="43"/>
                    <a:pt x="60" y="44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60" y="45"/>
                    <a:pt x="60" y="45"/>
                  </a:cubicBezTo>
                  <a:cubicBezTo>
                    <a:pt x="61" y="45"/>
                    <a:pt x="61" y="44"/>
                    <a:pt x="62" y="44"/>
                  </a:cubicBezTo>
                  <a:cubicBezTo>
                    <a:pt x="62" y="44"/>
                    <a:pt x="63" y="45"/>
                    <a:pt x="63" y="45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5"/>
                    <a:pt x="62" y="45"/>
                    <a:pt x="61" y="45"/>
                  </a:cubicBezTo>
                  <a:cubicBezTo>
                    <a:pt x="60" y="45"/>
                    <a:pt x="60" y="46"/>
                    <a:pt x="61" y="47"/>
                  </a:cubicBezTo>
                  <a:cubicBezTo>
                    <a:pt x="61" y="47"/>
                    <a:pt x="60" y="47"/>
                    <a:pt x="60" y="48"/>
                  </a:cubicBezTo>
                  <a:cubicBezTo>
                    <a:pt x="57" y="48"/>
                    <a:pt x="54" y="47"/>
                    <a:pt x="51" y="47"/>
                  </a:cubicBezTo>
                  <a:cubicBezTo>
                    <a:pt x="48" y="47"/>
                    <a:pt x="46" y="48"/>
                    <a:pt x="43" y="50"/>
                  </a:cubicBezTo>
                  <a:cubicBezTo>
                    <a:pt x="44" y="54"/>
                    <a:pt x="47" y="54"/>
                    <a:pt x="50" y="54"/>
                  </a:cubicBezTo>
                  <a:cubicBezTo>
                    <a:pt x="52" y="54"/>
                    <a:pt x="54" y="54"/>
                    <a:pt x="57" y="54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6" y="55"/>
                    <a:pt x="55" y="56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7"/>
                    <a:pt x="56" y="59"/>
                    <a:pt x="55" y="59"/>
                  </a:cubicBezTo>
                  <a:cubicBezTo>
                    <a:pt x="55" y="59"/>
                    <a:pt x="55" y="59"/>
                    <a:pt x="54" y="59"/>
                  </a:cubicBezTo>
                  <a:cubicBezTo>
                    <a:pt x="54" y="59"/>
                    <a:pt x="56" y="61"/>
                    <a:pt x="56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2"/>
                    <a:pt x="55" y="63"/>
                    <a:pt x="55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5"/>
                    <a:pt x="57" y="64"/>
                    <a:pt x="57" y="63"/>
                  </a:cubicBezTo>
                  <a:cubicBezTo>
                    <a:pt x="58" y="64"/>
                    <a:pt x="57" y="64"/>
                    <a:pt x="57" y="65"/>
                  </a:cubicBezTo>
                  <a:cubicBezTo>
                    <a:pt x="56" y="65"/>
                    <a:pt x="56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8" y="71"/>
                    <a:pt x="61" y="81"/>
                    <a:pt x="66" y="83"/>
                  </a:cubicBezTo>
                  <a:cubicBezTo>
                    <a:pt x="65" y="85"/>
                    <a:pt x="66" y="87"/>
                    <a:pt x="66" y="90"/>
                  </a:cubicBezTo>
                  <a:cubicBezTo>
                    <a:pt x="71" y="89"/>
                    <a:pt x="75" y="87"/>
                    <a:pt x="78" y="84"/>
                  </a:cubicBezTo>
                  <a:cubicBezTo>
                    <a:pt x="78" y="84"/>
                    <a:pt x="79" y="84"/>
                    <a:pt x="79" y="84"/>
                  </a:cubicBezTo>
                  <a:cubicBezTo>
                    <a:pt x="84" y="82"/>
                    <a:pt x="90" y="74"/>
                    <a:pt x="82" y="72"/>
                  </a:cubicBezTo>
                  <a:cubicBezTo>
                    <a:pt x="81" y="74"/>
                    <a:pt x="81" y="75"/>
                    <a:pt x="82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6"/>
                    <a:pt x="80" y="76"/>
                    <a:pt x="80" y="75"/>
                  </a:cubicBezTo>
                  <a:cubicBezTo>
                    <a:pt x="81" y="74"/>
                    <a:pt x="81" y="72"/>
                    <a:pt x="82" y="71"/>
                  </a:cubicBezTo>
                  <a:cubicBezTo>
                    <a:pt x="80" y="72"/>
                    <a:pt x="79" y="74"/>
                    <a:pt x="76" y="74"/>
                  </a:cubicBezTo>
                  <a:cubicBezTo>
                    <a:pt x="73" y="72"/>
                    <a:pt x="73" y="67"/>
                    <a:pt x="68" y="66"/>
                  </a:cubicBezTo>
                  <a:cubicBezTo>
                    <a:pt x="69" y="65"/>
                    <a:pt x="69" y="65"/>
                    <a:pt x="70" y="6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0" y="64"/>
                    <a:pt x="70" y="63"/>
                    <a:pt x="70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2" y="63"/>
                    <a:pt x="73" y="63"/>
                    <a:pt x="74" y="63"/>
                  </a:cubicBezTo>
                  <a:cubicBezTo>
                    <a:pt x="74" y="67"/>
                    <a:pt x="77" y="69"/>
                    <a:pt x="80" y="69"/>
                  </a:cubicBezTo>
                  <a:cubicBezTo>
                    <a:pt x="81" y="69"/>
                    <a:pt x="82" y="69"/>
                    <a:pt x="83" y="68"/>
                  </a:cubicBezTo>
                  <a:cubicBezTo>
                    <a:pt x="83" y="69"/>
                    <a:pt x="84" y="70"/>
                    <a:pt x="84" y="71"/>
                  </a:cubicBezTo>
                  <a:cubicBezTo>
                    <a:pt x="85" y="71"/>
                    <a:pt x="87" y="71"/>
                    <a:pt x="88" y="71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9" y="71"/>
                    <a:pt x="90" y="71"/>
                    <a:pt x="90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1" y="71"/>
                    <a:pt x="92" y="70"/>
                    <a:pt x="93" y="70"/>
                  </a:cubicBezTo>
                  <a:cubicBezTo>
                    <a:pt x="94" y="70"/>
                    <a:pt x="95" y="71"/>
                    <a:pt x="95" y="71"/>
                  </a:cubicBezTo>
                  <a:cubicBezTo>
                    <a:pt x="96" y="72"/>
                    <a:pt x="97" y="72"/>
                    <a:pt x="98" y="72"/>
                  </a:cubicBezTo>
                  <a:cubicBezTo>
                    <a:pt x="98" y="72"/>
                    <a:pt x="98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8" y="73"/>
                    <a:pt x="98" y="74"/>
                    <a:pt x="100" y="74"/>
                  </a:cubicBezTo>
                  <a:cubicBezTo>
                    <a:pt x="100" y="74"/>
                    <a:pt x="100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0" y="75"/>
                    <a:pt x="99" y="78"/>
                    <a:pt x="101" y="78"/>
                  </a:cubicBezTo>
                  <a:cubicBezTo>
                    <a:pt x="101" y="78"/>
                    <a:pt x="101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2" y="78"/>
                    <a:pt x="102" y="77"/>
                    <a:pt x="102" y="77"/>
                  </a:cubicBezTo>
                  <a:cubicBezTo>
                    <a:pt x="102" y="76"/>
                    <a:pt x="102" y="75"/>
                    <a:pt x="103" y="75"/>
                  </a:cubicBezTo>
                  <a:cubicBezTo>
                    <a:pt x="103" y="75"/>
                    <a:pt x="103" y="76"/>
                    <a:pt x="104" y="76"/>
                  </a:cubicBezTo>
                  <a:cubicBezTo>
                    <a:pt x="103" y="83"/>
                    <a:pt x="108" y="90"/>
                    <a:pt x="110" y="97"/>
                  </a:cubicBezTo>
                  <a:cubicBezTo>
                    <a:pt x="114" y="95"/>
                    <a:pt x="114" y="90"/>
                    <a:pt x="114" y="85"/>
                  </a:cubicBezTo>
                  <a:cubicBezTo>
                    <a:pt x="119" y="84"/>
                    <a:pt x="121" y="76"/>
                    <a:pt x="124" y="76"/>
                  </a:cubicBezTo>
                  <a:cubicBezTo>
                    <a:pt x="124" y="74"/>
                    <a:pt x="123" y="74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3"/>
                    <a:pt x="124" y="73"/>
                  </a:cubicBezTo>
                  <a:cubicBezTo>
                    <a:pt x="124" y="74"/>
                    <a:pt x="124" y="75"/>
                    <a:pt x="125" y="76"/>
                  </a:cubicBezTo>
                  <a:cubicBezTo>
                    <a:pt x="125" y="73"/>
                    <a:pt x="127" y="72"/>
                    <a:pt x="129" y="72"/>
                  </a:cubicBezTo>
                  <a:cubicBezTo>
                    <a:pt x="129" y="73"/>
                    <a:pt x="125" y="74"/>
                    <a:pt x="127" y="74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28" y="74"/>
                    <a:pt x="128" y="74"/>
                    <a:pt x="129" y="75"/>
                  </a:cubicBezTo>
                  <a:cubicBezTo>
                    <a:pt x="129" y="75"/>
                    <a:pt x="129" y="76"/>
                    <a:pt x="129" y="76"/>
                  </a:cubicBezTo>
                  <a:cubicBezTo>
                    <a:pt x="129" y="76"/>
                    <a:pt x="129" y="75"/>
                    <a:pt x="129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28" y="79"/>
                    <a:pt x="133" y="79"/>
                    <a:pt x="133" y="84"/>
                  </a:cubicBezTo>
                  <a:cubicBezTo>
                    <a:pt x="135" y="83"/>
                    <a:pt x="135" y="83"/>
                    <a:pt x="136" y="83"/>
                  </a:cubicBezTo>
                  <a:cubicBezTo>
                    <a:pt x="136" y="83"/>
                    <a:pt x="136" y="83"/>
                    <a:pt x="137" y="83"/>
                  </a:cubicBezTo>
                  <a:cubicBezTo>
                    <a:pt x="136" y="83"/>
                    <a:pt x="136" y="82"/>
                    <a:pt x="135" y="81"/>
                  </a:cubicBezTo>
                  <a:cubicBezTo>
                    <a:pt x="136" y="81"/>
                    <a:pt x="136" y="81"/>
                    <a:pt x="137" y="81"/>
                  </a:cubicBezTo>
                  <a:cubicBezTo>
                    <a:pt x="138" y="84"/>
                    <a:pt x="138" y="88"/>
                    <a:pt x="139" y="90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39" y="89"/>
                    <a:pt x="140" y="90"/>
                    <a:pt x="140" y="90"/>
                  </a:cubicBezTo>
                  <a:cubicBezTo>
                    <a:pt x="140" y="89"/>
                    <a:pt x="140" y="89"/>
                    <a:pt x="141" y="89"/>
                  </a:cubicBezTo>
                  <a:cubicBezTo>
                    <a:pt x="142" y="89"/>
                    <a:pt x="141" y="90"/>
                    <a:pt x="142" y="90"/>
                  </a:cubicBezTo>
                  <a:cubicBezTo>
                    <a:pt x="143" y="90"/>
                    <a:pt x="143" y="90"/>
                    <a:pt x="143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91"/>
                    <a:pt x="144" y="93"/>
                    <a:pt x="147" y="93"/>
                  </a:cubicBezTo>
                  <a:cubicBezTo>
                    <a:pt x="148" y="92"/>
                    <a:pt x="148" y="91"/>
                    <a:pt x="149" y="91"/>
                  </a:cubicBezTo>
                  <a:cubicBezTo>
                    <a:pt x="149" y="91"/>
                    <a:pt x="150" y="91"/>
                    <a:pt x="150" y="91"/>
                  </a:cubicBezTo>
                  <a:cubicBezTo>
                    <a:pt x="150" y="91"/>
                    <a:pt x="149" y="92"/>
                    <a:pt x="149" y="93"/>
                  </a:cubicBezTo>
                  <a:cubicBezTo>
                    <a:pt x="149" y="93"/>
                    <a:pt x="150" y="93"/>
                    <a:pt x="150" y="93"/>
                  </a:cubicBezTo>
                  <a:cubicBezTo>
                    <a:pt x="153" y="93"/>
                    <a:pt x="152" y="87"/>
                    <a:pt x="150" y="86"/>
                  </a:cubicBezTo>
                  <a:cubicBezTo>
                    <a:pt x="150" y="85"/>
                    <a:pt x="142" y="82"/>
                    <a:pt x="146" y="80"/>
                  </a:cubicBezTo>
                  <a:cubicBezTo>
                    <a:pt x="147" y="78"/>
                    <a:pt x="147" y="75"/>
                    <a:pt x="145" y="74"/>
                  </a:cubicBezTo>
                  <a:cubicBezTo>
                    <a:pt x="145" y="75"/>
                    <a:pt x="145" y="76"/>
                    <a:pt x="144" y="76"/>
                  </a:cubicBezTo>
                  <a:cubicBezTo>
                    <a:pt x="144" y="75"/>
                    <a:pt x="144" y="75"/>
                    <a:pt x="143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3" y="74"/>
                    <a:pt x="145" y="75"/>
                    <a:pt x="146" y="74"/>
                  </a:cubicBezTo>
                  <a:cubicBezTo>
                    <a:pt x="146" y="75"/>
                    <a:pt x="147" y="75"/>
                    <a:pt x="148" y="76"/>
                  </a:cubicBezTo>
                  <a:cubicBezTo>
                    <a:pt x="148" y="77"/>
                    <a:pt x="149" y="77"/>
                    <a:pt x="150" y="77"/>
                  </a:cubicBezTo>
                  <a:cubicBezTo>
                    <a:pt x="158" y="77"/>
                    <a:pt x="165" y="69"/>
                    <a:pt x="163" y="62"/>
                  </a:cubicBezTo>
                  <a:cubicBezTo>
                    <a:pt x="159" y="62"/>
                    <a:pt x="160" y="61"/>
                    <a:pt x="161" y="59"/>
                  </a:cubicBezTo>
                  <a:cubicBezTo>
                    <a:pt x="158" y="59"/>
                    <a:pt x="157" y="56"/>
                    <a:pt x="159" y="53"/>
                  </a:cubicBezTo>
                  <a:cubicBezTo>
                    <a:pt x="159" y="54"/>
                    <a:pt x="158" y="54"/>
                    <a:pt x="157" y="54"/>
                  </a:cubicBezTo>
                  <a:cubicBezTo>
                    <a:pt x="156" y="54"/>
                    <a:pt x="154" y="53"/>
                    <a:pt x="154" y="51"/>
                  </a:cubicBezTo>
                  <a:cubicBezTo>
                    <a:pt x="154" y="51"/>
                    <a:pt x="154" y="51"/>
                    <a:pt x="154" y="51"/>
                  </a:cubicBezTo>
                  <a:cubicBezTo>
                    <a:pt x="155" y="51"/>
                    <a:pt x="155" y="50"/>
                    <a:pt x="156" y="49"/>
                  </a:cubicBezTo>
                  <a:cubicBezTo>
                    <a:pt x="156" y="49"/>
                    <a:pt x="156" y="48"/>
                    <a:pt x="157" y="48"/>
                  </a:cubicBezTo>
                  <a:cubicBezTo>
                    <a:pt x="157" y="48"/>
                    <a:pt x="158" y="48"/>
                    <a:pt x="158" y="48"/>
                  </a:cubicBezTo>
                  <a:cubicBezTo>
                    <a:pt x="159" y="48"/>
                    <a:pt x="158" y="51"/>
                    <a:pt x="159" y="51"/>
                  </a:cubicBezTo>
                  <a:cubicBezTo>
                    <a:pt x="160" y="49"/>
                    <a:pt x="162" y="49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9"/>
                    <a:pt x="163" y="52"/>
                    <a:pt x="165" y="52"/>
                  </a:cubicBezTo>
                  <a:cubicBezTo>
                    <a:pt x="166" y="52"/>
                    <a:pt x="166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5" y="54"/>
                    <a:pt x="168" y="54"/>
                    <a:pt x="167" y="57"/>
                  </a:cubicBezTo>
                  <a:cubicBezTo>
                    <a:pt x="168" y="57"/>
                    <a:pt x="169" y="57"/>
                    <a:pt x="170" y="57"/>
                  </a:cubicBezTo>
                  <a:cubicBezTo>
                    <a:pt x="170" y="53"/>
                    <a:pt x="167" y="52"/>
                    <a:pt x="165" y="51"/>
                  </a:cubicBezTo>
                  <a:cubicBezTo>
                    <a:pt x="166" y="48"/>
                    <a:pt x="166" y="48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5" y="46"/>
                    <a:pt x="165" y="48"/>
                    <a:pt x="164" y="48"/>
                  </a:cubicBezTo>
                  <a:cubicBezTo>
                    <a:pt x="164" y="47"/>
                    <a:pt x="163" y="47"/>
                    <a:pt x="163" y="47"/>
                  </a:cubicBezTo>
                  <a:cubicBezTo>
                    <a:pt x="165" y="46"/>
                    <a:pt x="166" y="45"/>
                    <a:pt x="168" y="45"/>
                  </a:cubicBezTo>
                  <a:cubicBezTo>
                    <a:pt x="168" y="45"/>
                    <a:pt x="169" y="45"/>
                    <a:pt x="171" y="45"/>
                  </a:cubicBezTo>
                  <a:cubicBezTo>
                    <a:pt x="174" y="39"/>
                    <a:pt x="171" y="32"/>
                    <a:pt x="167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5" y="29"/>
                    <a:pt x="165" y="30"/>
                    <a:pt x="164" y="30"/>
                  </a:cubicBezTo>
                  <a:cubicBezTo>
                    <a:pt x="163" y="29"/>
                    <a:pt x="161" y="29"/>
                    <a:pt x="160" y="28"/>
                  </a:cubicBezTo>
                  <a:cubicBezTo>
                    <a:pt x="162" y="26"/>
                    <a:pt x="161" y="22"/>
                    <a:pt x="163" y="21"/>
                  </a:cubicBezTo>
                  <a:cubicBezTo>
                    <a:pt x="163" y="21"/>
                    <a:pt x="163" y="21"/>
                    <a:pt x="164" y="21"/>
                  </a:cubicBezTo>
                  <a:cubicBezTo>
                    <a:pt x="165" y="21"/>
                    <a:pt x="166" y="21"/>
                    <a:pt x="167" y="21"/>
                  </a:cubicBezTo>
                  <a:cubicBezTo>
                    <a:pt x="168" y="21"/>
                    <a:pt x="169" y="21"/>
                    <a:pt x="171" y="21"/>
                  </a:cubicBezTo>
                  <a:cubicBezTo>
                    <a:pt x="172" y="21"/>
                    <a:pt x="173" y="21"/>
                    <a:pt x="174" y="21"/>
                  </a:cubicBezTo>
                  <a:cubicBezTo>
                    <a:pt x="174" y="18"/>
                    <a:pt x="175" y="18"/>
                    <a:pt x="177" y="18"/>
                  </a:cubicBezTo>
                  <a:cubicBezTo>
                    <a:pt x="177" y="18"/>
                    <a:pt x="177" y="18"/>
                    <a:pt x="178" y="18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0" y="18"/>
                    <a:pt x="181" y="18"/>
                    <a:pt x="182" y="17"/>
                  </a:cubicBezTo>
                  <a:cubicBezTo>
                    <a:pt x="184" y="19"/>
                    <a:pt x="181" y="22"/>
                    <a:pt x="181" y="26"/>
                  </a:cubicBezTo>
                  <a:cubicBezTo>
                    <a:pt x="183" y="29"/>
                    <a:pt x="186" y="30"/>
                    <a:pt x="189" y="33"/>
                  </a:cubicBezTo>
                  <a:cubicBezTo>
                    <a:pt x="189" y="28"/>
                    <a:pt x="187" y="26"/>
                    <a:pt x="184" y="20"/>
                  </a:cubicBezTo>
                  <a:cubicBezTo>
                    <a:pt x="186" y="20"/>
                    <a:pt x="188" y="20"/>
                    <a:pt x="190" y="20"/>
                  </a:cubicBezTo>
                  <a:cubicBezTo>
                    <a:pt x="190" y="17"/>
                    <a:pt x="193" y="18"/>
                    <a:pt x="193" y="16"/>
                  </a:cubicBezTo>
                  <a:cubicBezTo>
                    <a:pt x="192" y="15"/>
                    <a:pt x="188" y="16"/>
                    <a:pt x="188" y="13"/>
                  </a:cubicBezTo>
                  <a:cubicBezTo>
                    <a:pt x="188" y="13"/>
                    <a:pt x="188" y="13"/>
                    <a:pt x="189" y="13"/>
                  </a:cubicBezTo>
                  <a:cubicBezTo>
                    <a:pt x="189" y="13"/>
                    <a:pt x="189" y="14"/>
                    <a:pt x="190" y="14"/>
                  </a:cubicBezTo>
                  <a:cubicBezTo>
                    <a:pt x="190" y="14"/>
                    <a:pt x="191" y="14"/>
                    <a:pt x="191" y="14"/>
                  </a:cubicBezTo>
                  <a:cubicBezTo>
                    <a:pt x="191" y="14"/>
                    <a:pt x="192" y="14"/>
                    <a:pt x="192" y="13"/>
                  </a:cubicBezTo>
                  <a:cubicBezTo>
                    <a:pt x="191" y="13"/>
                    <a:pt x="190" y="13"/>
                    <a:pt x="190" y="12"/>
                  </a:cubicBezTo>
                  <a:cubicBezTo>
                    <a:pt x="190" y="12"/>
                    <a:pt x="190" y="12"/>
                    <a:pt x="191" y="12"/>
                  </a:cubicBezTo>
                  <a:cubicBezTo>
                    <a:pt x="192" y="12"/>
                    <a:pt x="192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4" y="13"/>
                    <a:pt x="195" y="14"/>
                    <a:pt x="196" y="14"/>
                  </a:cubicBezTo>
                  <a:cubicBezTo>
                    <a:pt x="196" y="14"/>
                    <a:pt x="197" y="14"/>
                    <a:pt x="198" y="14"/>
                  </a:cubicBezTo>
                  <a:cubicBezTo>
                    <a:pt x="198" y="14"/>
                    <a:pt x="199" y="14"/>
                    <a:pt x="199" y="13"/>
                  </a:cubicBezTo>
                  <a:cubicBezTo>
                    <a:pt x="198" y="13"/>
                    <a:pt x="199" y="11"/>
                    <a:pt x="198" y="11"/>
                  </a:cubicBezTo>
                  <a:cubicBezTo>
                    <a:pt x="197" y="12"/>
                    <a:pt x="196" y="13"/>
                    <a:pt x="195" y="13"/>
                  </a:cubicBezTo>
                  <a:cubicBezTo>
                    <a:pt x="195" y="13"/>
                    <a:pt x="194" y="12"/>
                    <a:pt x="194" y="12"/>
                  </a:cubicBezTo>
                  <a:cubicBezTo>
                    <a:pt x="178" y="7"/>
                    <a:pt x="157" y="9"/>
                    <a:pt x="144" y="5"/>
                  </a:cubicBezTo>
                  <a:cubicBezTo>
                    <a:pt x="142" y="6"/>
                    <a:pt x="140" y="7"/>
                    <a:pt x="138" y="7"/>
                  </a:cubicBezTo>
                  <a:cubicBezTo>
                    <a:pt x="135" y="7"/>
                    <a:pt x="131" y="5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5" y="3"/>
                    <a:pt x="124" y="4"/>
                    <a:pt x="122" y="4"/>
                  </a:cubicBezTo>
                  <a:cubicBezTo>
                    <a:pt x="122" y="4"/>
                    <a:pt x="122" y="4"/>
                    <a:pt x="121" y="4"/>
                  </a:cubicBezTo>
                  <a:cubicBezTo>
                    <a:pt x="120" y="4"/>
                    <a:pt x="120" y="4"/>
                    <a:pt x="119" y="4"/>
                  </a:cubicBezTo>
                  <a:cubicBezTo>
                    <a:pt x="118" y="4"/>
                    <a:pt x="116" y="4"/>
                    <a:pt x="115" y="4"/>
                  </a:cubicBezTo>
                  <a:cubicBezTo>
                    <a:pt x="113" y="4"/>
                    <a:pt x="112" y="4"/>
                    <a:pt x="111" y="4"/>
                  </a:cubicBezTo>
                  <a:cubicBezTo>
                    <a:pt x="110" y="4"/>
                    <a:pt x="109" y="4"/>
                    <a:pt x="109" y="4"/>
                  </a:cubicBezTo>
                  <a:cubicBezTo>
                    <a:pt x="111" y="3"/>
                    <a:pt x="112" y="2"/>
                    <a:pt x="113" y="1"/>
                  </a:cubicBezTo>
                  <a:cubicBezTo>
                    <a:pt x="110" y="0"/>
                    <a:pt x="108" y="0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23"/>
            <p:cNvSpPr>
              <a:spLocks noEditPoints="1"/>
            </p:cNvSpPr>
            <p:nvPr/>
          </p:nvSpPr>
          <p:spPr bwMode="auto">
            <a:xfrm>
              <a:off x="2402680" y="2794001"/>
              <a:ext cx="741363" cy="614363"/>
            </a:xfrm>
            <a:custGeom>
              <a:avLst/>
              <a:gdLst>
                <a:gd name="T0" fmla="*/ 72 w 108"/>
                <a:gd name="T1" fmla="*/ 32 h 89"/>
                <a:gd name="T2" fmla="*/ 80 w 108"/>
                <a:gd name="T3" fmla="*/ 39 h 89"/>
                <a:gd name="T4" fmla="*/ 72 w 108"/>
                <a:gd name="T5" fmla="*/ 38 h 89"/>
                <a:gd name="T6" fmla="*/ 68 w 108"/>
                <a:gd name="T7" fmla="*/ 36 h 89"/>
                <a:gd name="T8" fmla="*/ 60 w 108"/>
                <a:gd name="T9" fmla="*/ 30 h 89"/>
                <a:gd name="T10" fmla="*/ 60 w 108"/>
                <a:gd name="T11" fmla="*/ 30 h 89"/>
                <a:gd name="T12" fmla="*/ 61 w 108"/>
                <a:gd name="T13" fmla="*/ 13 h 89"/>
                <a:gd name="T14" fmla="*/ 50 w 108"/>
                <a:gd name="T15" fmla="*/ 8 h 89"/>
                <a:gd name="T16" fmla="*/ 48 w 108"/>
                <a:gd name="T17" fmla="*/ 11 h 89"/>
                <a:gd name="T18" fmla="*/ 97 w 108"/>
                <a:gd name="T19" fmla="*/ 0 h 89"/>
                <a:gd name="T20" fmla="*/ 93 w 108"/>
                <a:gd name="T21" fmla="*/ 0 h 89"/>
                <a:gd name="T22" fmla="*/ 90 w 108"/>
                <a:gd name="T23" fmla="*/ 3 h 89"/>
                <a:gd name="T24" fmla="*/ 86 w 108"/>
                <a:gd name="T25" fmla="*/ 6 h 89"/>
                <a:gd name="T26" fmla="*/ 78 w 108"/>
                <a:gd name="T27" fmla="*/ 9 h 89"/>
                <a:gd name="T28" fmla="*/ 61 w 108"/>
                <a:gd name="T29" fmla="*/ 7 h 89"/>
                <a:gd name="T30" fmla="*/ 42 w 108"/>
                <a:gd name="T31" fmla="*/ 6 h 89"/>
                <a:gd name="T32" fmla="*/ 29 w 108"/>
                <a:gd name="T33" fmla="*/ 3 h 89"/>
                <a:gd name="T34" fmla="*/ 10 w 108"/>
                <a:gd name="T35" fmla="*/ 9 h 89"/>
                <a:gd name="T36" fmla="*/ 9 w 108"/>
                <a:gd name="T37" fmla="*/ 10 h 89"/>
                <a:gd name="T38" fmla="*/ 1 w 108"/>
                <a:gd name="T39" fmla="*/ 15 h 89"/>
                <a:gd name="T40" fmla="*/ 4 w 108"/>
                <a:gd name="T41" fmla="*/ 20 h 89"/>
                <a:gd name="T42" fmla="*/ 14 w 108"/>
                <a:gd name="T43" fmla="*/ 17 h 89"/>
                <a:gd name="T44" fmla="*/ 23 w 108"/>
                <a:gd name="T45" fmla="*/ 17 h 89"/>
                <a:gd name="T46" fmla="*/ 26 w 108"/>
                <a:gd name="T47" fmla="*/ 17 h 89"/>
                <a:gd name="T48" fmla="*/ 30 w 108"/>
                <a:gd name="T49" fmla="*/ 32 h 89"/>
                <a:gd name="T50" fmla="*/ 20 w 108"/>
                <a:gd name="T51" fmla="*/ 53 h 89"/>
                <a:gd name="T52" fmla="*/ 29 w 108"/>
                <a:gd name="T53" fmla="*/ 57 h 89"/>
                <a:gd name="T54" fmla="*/ 51 w 108"/>
                <a:gd name="T55" fmla="*/ 79 h 89"/>
                <a:gd name="T56" fmla="*/ 53 w 108"/>
                <a:gd name="T57" fmla="*/ 85 h 89"/>
                <a:gd name="T58" fmla="*/ 59 w 108"/>
                <a:gd name="T59" fmla="*/ 89 h 89"/>
                <a:gd name="T60" fmla="*/ 58 w 108"/>
                <a:gd name="T61" fmla="*/ 82 h 89"/>
                <a:gd name="T62" fmla="*/ 54 w 108"/>
                <a:gd name="T63" fmla="*/ 82 h 89"/>
                <a:gd name="T64" fmla="*/ 52 w 108"/>
                <a:gd name="T65" fmla="*/ 78 h 89"/>
                <a:gd name="T66" fmla="*/ 53 w 108"/>
                <a:gd name="T67" fmla="*/ 74 h 89"/>
                <a:gd name="T68" fmla="*/ 46 w 108"/>
                <a:gd name="T69" fmla="*/ 78 h 89"/>
                <a:gd name="T70" fmla="*/ 51 w 108"/>
                <a:gd name="T71" fmla="*/ 61 h 89"/>
                <a:gd name="T72" fmla="*/ 75 w 108"/>
                <a:gd name="T73" fmla="*/ 52 h 89"/>
                <a:gd name="T74" fmla="*/ 90 w 108"/>
                <a:gd name="T75" fmla="*/ 38 h 89"/>
                <a:gd name="T76" fmla="*/ 95 w 108"/>
                <a:gd name="T77" fmla="*/ 32 h 89"/>
                <a:gd name="T78" fmla="*/ 89 w 108"/>
                <a:gd name="T79" fmla="*/ 34 h 89"/>
                <a:gd name="T80" fmla="*/ 107 w 108"/>
                <a:gd name="T81" fmla="*/ 26 h 89"/>
                <a:gd name="T82" fmla="*/ 106 w 108"/>
                <a:gd name="T83" fmla="*/ 24 h 89"/>
                <a:gd name="T84" fmla="*/ 98 w 108"/>
                <a:gd name="T85" fmla="*/ 15 h 89"/>
                <a:gd name="T86" fmla="*/ 78 w 108"/>
                <a:gd name="T87" fmla="*/ 30 h 89"/>
                <a:gd name="T88" fmla="*/ 72 w 108"/>
                <a:gd name="T89" fmla="*/ 21 h 89"/>
                <a:gd name="T90" fmla="*/ 77 w 108"/>
                <a:gd name="T91" fmla="*/ 11 h 89"/>
                <a:gd name="T92" fmla="*/ 81 w 108"/>
                <a:gd name="T93" fmla="*/ 9 h 89"/>
                <a:gd name="T94" fmla="*/ 97 w 108"/>
                <a:gd name="T95" fmla="*/ 4 h 89"/>
                <a:gd name="T96" fmla="*/ 108 w 108"/>
                <a:gd name="T97" fmla="*/ 8 h 89"/>
                <a:gd name="T98" fmla="*/ 99 w 108"/>
                <a:gd name="T9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89">
                  <a:moveTo>
                    <a:pt x="64" y="36"/>
                  </a:moveTo>
                  <a:cubicBezTo>
                    <a:pt x="63" y="36"/>
                    <a:pt x="63" y="36"/>
                    <a:pt x="63" y="36"/>
                  </a:cubicBezTo>
                  <a:cubicBezTo>
                    <a:pt x="63" y="33"/>
                    <a:pt x="66" y="32"/>
                    <a:pt x="70" y="32"/>
                  </a:cubicBezTo>
                  <a:cubicBezTo>
                    <a:pt x="70" y="32"/>
                    <a:pt x="71" y="32"/>
                    <a:pt x="72" y="32"/>
                  </a:cubicBezTo>
                  <a:cubicBezTo>
                    <a:pt x="72" y="35"/>
                    <a:pt x="72" y="37"/>
                    <a:pt x="75" y="37"/>
                  </a:cubicBezTo>
                  <a:cubicBezTo>
                    <a:pt x="75" y="37"/>
                    <a:pt x="76" y="37"/>
                    <a:pt x="76" y="36"/>
                  </a:cubicBezTo>
                  <a:cubicBezTo>
                    <a:pt x="77" y="40"/>
                    <a:pt x="72" y="38"/>
                    <a:pt x="72" y="41"/>
                  </a:cubicBezTo>
                  <a:cubicBezTo>
                    <a:pt x="74" y="40"/>
                    <a:pt x="77" y="40"/>
                    <a:pt x="80" y="39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6" y="41"/>
                    <a:pt x="74" y="43"/>
                    <a:pt x="69" y="44"/>
                  </a:cubicBezTo>
                  <a:cubicBezTo>
                    <a:pt x="70" y="42"/>
                    <a:pt x="71" y="42"/>
                    <a:pt x="72" y="41"/>
                  </a:cubicBezTo>
                  <a:cubicBezTo>
                    <a:pt x="71" y="40"/>
                    <a:pt x="70" y="39"/>
                    <a:pt x="72" y="38"/>
                  </a:cubicBezTo>
                  <a:cubicBezTo>
                    <a:pt x="70" y="38"/>
                    <a:pt x="69" y="39"/>
                    <a:pt x="67" y="39"/>
                  </a:cubicBezTo>
                  <a:cubicBezTo>
                    <a:pt x="68" y="42"/>
                    <a:pt x="67" y="43"/>
                    <a:pt x="65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5" y="41"/>
                    <a:pt x="66" y="38"/>
                    <a:pt x="68" y="36"/>
                  </a:cubicBezTo>
                  <a:cubicBezTo>
                    <a:pt x="68" y="36"/>
                    <a:pt x="67" y="36"/>
                    <a:pt x="66" y="36"/>
                  </a:cubicBezTo>
                  <a:cubicBezTo>
                    <a:pt x="66" y="36"/>
                    <a:pt x="65" y="36"/>
                    <a:pt x="65" y="36"/>
                  </a:cubicBezTo>
                  <a:cubicBezTo>
                    <a:pt x="64" y="36"/>
                    <a:pt x="64" y="36"/>
                    <a:pt x="64" y="36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59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6"/>
                    <a:pt x="63" y="30"/>
                    <a:pt x="60" y="30"/>
                  </a:cubicBezTo>
                  <a:moveTo>
                    <a:pt x="55" y="14"/>
                  </a:moveTo>
                  <a:cubicBezTo>
                    <a:pt x="56" y="14"/>
                    <a:pt x="56" y="13"/>
                    <a:pt x="57" y="13"/>
                  </a:cubicBezTo>
                  <a:cubicBezTo>
                    <a:pt x="58" y="13"/>
                    <a:pt x="59" y="13"/>
                    <a:pt x="60" y="13"/>
                  </a:cubicBezTo>
                  <a:cubicBezTo>
                    <a:pt x="60" y="13"/>
                    <a:pt x="60" y="13"/>
                    <a:pt x="61" y="13"/>
                  </a:cubicBezTo>
                  <a:cubicBezTo>
                    <a:pt x="58" y="15"/>
                    <a:pt x="54" y="16"/>
                    <a:pt x="49" y="16"/>
                  </a:cubicBezTo>
                  <a:cubicBezTo>
                    <a:pt x="49" y="13"/>
                    <a:pt x="54" y="16"/>
                    <a:pt x="53" y="13"/>
                  </a:cubicBezTo>
                  <a:cubicBezTo>
                    <a:pt x="53" y="13"/>
                    <a:pt x="54" y="14"/>
                    <a:pt x="55" y="14"/>
                  </a:cubicBezTo>
                  <a:moveTo>
                    <a:pt x="50" y="8"/>
                  </a:moveTo>
                  <a:cubicBezTo>
                    <a:pt x="51" y="8"/>
                    <a:pt x="51" y="8"/>
                    <a:pt x="52" y="8"/>
                  </a:cubicBezTo>
                  <a:cubicBezTo>
                    <a:pt x="53" y="7"/>
                    <a:pt x="54" y="7"/>
                    <a:pt x="55" y="7"/>
                  </a:cubicBezTo>
                  <a:cubicBezTo>
                    <a:pt x="55" y="7"/>
                    <a:pt x="56" y="7"/>
                    <a:pt x="57" y="8"/>
                  </a:cubicBezTo>
                  <a:cubicBezTo>
                    <a:pt x="55" y="10"/>
                    <a:pt x="52" y="11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8"/>
                    <a:pt x="49" y="8"/>
                    <a:pt x="50" y="8"/>
                  </a:cubicBezTo>
                  <a:moveTo>
                    <a:pt x="9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6" y="1"/>
                    <a:pt x="96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4" y="1"/>
                    <a:pt x="94" y="1"/>
                  </a:cubicBezTo>
                  <a:cubicBezTo>
                    <a:pt x="94" y="1"/>
                    <a:pt x="93" y="0"/>
                    <a:pt x="93" y="0"/>
                  </a:cubicBezTo>
                  <a:cubicBezTo>
                    <a:pt x="92" y="0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2"/>
                    <a:pt x="91" y="2"/>
                    <a:pt x="89" y="3"/>
                  </a:cubicBezTo>
                  <a:cubicBezTo>
                    <a:pt x="89" y="3"/>
                    <a:pt x="90" y="3"/>
                    <a:pt x="90" y="3"/>
                  </a:cubicBezTo>
                  <a:cubicBezTo>
                    <a:pt x="91" y="3"/>
                    <a:pt x="91" y="4"/>
                    <a:pt x="91" y="5"/>
                  </a:cubicBezTo>
                  <a:cubicBezTo>
                    <a:pt x="90" y="6"/>
                    <a:pt x="88" y="7"/>
                    <a:pt x="86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7"/>
                    <a:pt x="85" y="7"/>
                    <a:pt x="84" y="7"/>
                  </a:cubicBezTo>
                  <a:cubicBezTo>
                    <a:pt x="84" y="6"/>
                    <a:pt x="85" y="5"/>
                    <a:pt x="85" y="5"/>
                  </a:cubicBezTo>
                  <a:cubicBezTo>
                    <a:pt x="82" y="6"/>
                    <a:pt x="80" y="7"/>
                    <a:pt x="78" y="9"/>
                  </a:cubicBezTo>
                  <a:cubicBezTo>
                    <a:pt x="77" y="7"/>
                    <a:pt x="74" y="6"/>
                    <a:pt x="72" y="6"/>
                  </a:cubicBezTo>
                  <a:cubicBezTo>
                    <a:pt x="69" y="6"/>
                    <a:pt x="67" y="7"/>
                    <a:pt x="66" y="9"/>
                  </a:cubicBezTo>
                  <a:cubicBezTo>
                    <a:pt x="66" y="7"/>
                    <a:pt x="65" y="7"/>
                    <a:pt x="63" y="7"/>
                  </a:cubicBezTo>
                  <a:cubicBezTo>
                    <a:pt x="62" y="7"/>
                    <a:pt x="62" y="7"/>
                    <a:pt x="61" y="7"/>
                  </a:cubicBezTo>
                  <a:cubicBezTo>
                    <a:pt x="61" y="7"/>
                    <a:pt x="61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5"/>
                    <a:pt x="58" y="4"/>
                    <a:pt x="56" y="4"/>
                  </a:cubicBezTo>
                  <a:cubicBezTo>
                    <a:pt x="52" y="4"/>
                    <a:pt x="46" y="6"/>
                    <a:pt x="42" y="6"/>
                  </a:cubicBezTo>
                  <a:cubicBezTo>
                    <a:pt x="41" y="6"/>
                    <a:pt x="39" y="5"/>
                    <a:pt x="38" y="5"/>
                  </a:cubicBezTo>
                  <a:cubicBezTo>
                    <a:pt x="37" y="5"/>
                    <a:pt x="36" y="6"/>
                    <a:pt x="36" y="7"/>
                  </a:cubicBezTo>
                  <a:cubicBezTo>
                    <a:pt x="36" y="5"/>
                    <a:pt x="37" y="5"/>
                    <a:pt x="38" y="4"/>
                  </a:cubicBezTo>
                  <a:cubicBezTo>
                    <a:pt x="34" y="3"/>
                    <a:pt x="32" y="3"/>
                    <a:pt x="29" y="3"/>
                  </a:cubicBezTo>
                  <a:cubicBezTo>
                    <a:pt x="24" y="3"/>
                    <a:pt x="19" y="4"/>
                    <a:pt x="13" y="5"/>
                  </a:cubicBezTo>
                  <a:cubicBezTo>
                    <a:pt x="12" y="7"/>
                    <a:pt x="16" y="8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8" y="9"/>
                    <a:pt x="7" y="9"/>
                    <a:pt x="6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8" y="11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9" y="13"/>
                    <a:pt x="0" y="13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2" y="17"/>
                    <a:pt x="1" y="17"/>
                    <a:pt x="0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5" y="18"/>
                    <a:pt x="5" y="18"/>
                    <a:pt x="4" y="20"/>
                  </a:cubicBezTo>
                  <a:cubicBezTo>
                    <a:pt x="7" y="19"/>
                    <a:pt x="9" y="16"/>
                    <a:pt x="13" y="16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14" y="16"/>
                    <a:pt x="13" y="16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6" y="16"/>
                    <a:pt x="15" y="15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8" y="14"/>
                    <a:pt x="19" y="15"/>
                    <a:pt x="20" y="16"/>
                  </a:cubicBezTo>
                  <a:cubicBezTo>
                    <a:pt x="21" y="16"/>
                    <a:pt x="22" y="17"/>
                    <a:pt x="23" y="17"/>
                  </a:cubicBezTo>
                  <a:cubicBezTo>
                    <a:pt x="23" y="17"/>
                    <a:pt x="24" y="16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24"/>
                    <a:pt x="27" y="27"/>
                    <a:pt x="30" y="32"/>
                  </a:cubicBezTo>
                  <a:cubicBezTo>
                    <a:pt x="30" y="32"/>
                    <a:pt x="29" y="32"/>
                    <a:pt x="29" y="33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7" y="34"/>
                    <a:pt x="26" y="34"/>
                  </a:cubicBezTo>
                  <a:cubicBezTo>
                    <a:pt x="23" y="41"/>
                    <a:pt x="18" y="44"/>
                    <a:pt x="20" y="53"/>
                  </a:cubicBezTo>
                  <a:cubicBezTo>
                    <a:pt x="22" y="54"/>
                    <a:pt x="23" y="56"/>
                    <a:pt x="26" y="57"/>
                  </a:cubicBezTo>
                  <a:cubicBezTo>
                    <a:pt x="20" y="58"/>
                    <a:pt x="27" y="68"/>
                    <a:pt x="28" y="70"/>
                  </a:cubicBezTo>
                  <a:cubicBezTo>
                    <a:pt x="27" y="66"/>
                    <a:pt x="21" y="57"/>
                    <a:pt x="27" y="57"/>
                  </a:cubicBezTo>
                  <a:cubicBezTo>
                    <a:pt x="28" y="57"/>
                    <a:pt x="28" y="57"/>
                    <a:pt x="29" y="57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4" y="64"/>
                    <a:pt x="36" y="69"/>
                    <a:pt x="33" y="76"/>
                  </a:cubicBezTo>
                  <a:cubicBezTo>
                    <a:pt x="37" y="80"/>
                    <a:pt x="43" y="81"/>
                    <a:pt x="48" y="82"/>
                  </a:cubicBezTo>
                  <a:cubicBezTo>
                    <a:pt x="49" y="80"/>
                    <a:pt x="50" y="79"/>
                    <a:pt x="51" y="79"/>
                  </a:cubicBezTo>
                  <a:cubicBezTo>
                    <a:pt x="53" y="82"/>
                    <a:pt x="49" y="80"/>
                    <a:pt x="49" y="84"/>
                  </a:cubicBezTo>
                  <a:cubicBezTo>
                    <a:pt x="50" y="84"/>
                    <a:pt x="51" y="84"/>
                    <a:pt x="51" y="84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2" y="85"/>
                    <a:pt x="52" y="85"/>
                    <a:pt x="53" y="8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5" y="85"/>
                    <a:pt x="55" y="85"/>
                    <a:pt x="55" y="86"/>
                  </a:cubicBezTo>
                  <a:cubicBezTo>
                    <a:pt x="54" y="87"/>
                    <a:pt x="59" y="87"/>
                    <a:pt x="59" y="89"/>
                  </a:cubicBezTo>
                  <a:cubicBezTo>
                    <a:pt x="59" y="87"/>
                    <a:pt x="59" y="84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2"/>
                    <a:pt x="58" y="82"/>
                    <a:pt x="58" y="82"/>
                  </a:cubicBezTo>
                  <a:cubicBezTo>
                    <a:pt x="57" y="82"/>
                    <a:pt x="57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3" y="82"/>
                    <a:pt x="53" y="81"/>
                    <a:pt x="53" y="81"/>
                  </a:cubicBezTo>
                  <a:cubicBezTo>
                    <a:pt x="53" y="80"/>
                    <a:pt x="54" y="81"/>
                    <a:pt x="54" y="79"/>
                  </a:cubicBezTo>
                  <a:cubicBezTo>
                    <a:pt x="53" y="79"/>
                    <a:pt x="53" y="78"/>
                    <a:pt x="52" y="78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4" y="77"/>
                    <a:pt x="56" y="76"/>
                    <a:pt x="57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4" y="74"/>
                    <a:pt x="54" y="74"/>
                    <a:pt x="53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7"/>
                    <a:pt x="51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6" y="78"/>
                  </a:cubicBezTo>
                  <a:cubicBezTo>
                    <a:pt x="46" y="78"/>
                    <a:pt x="45" y="78"/>
                    <a:pt x="44" y="78"/>
                  </a:cubicBezTo>
                  <a:cubicBezTo>
                    <a:pt x="43" y="75"/>
                    <a:pt x="43" y="70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3"/>
                    <a:pt x="48" y="61"/>
                    <a:pt x="51" y="61"/>
                  </a:cubicBezTo>
                  <a:cubicBezTo>
                    <a:pt x="52" y="61"/>
                    <a:pt x="54" y="61"/>
                    <a:pt x="55" y="62"/>
                  </a:cubicBezTo>
                  <a:cubicBezTo>
                    <a:pt x="56" y="60"/>
                    <a:pt x="57" y="59"/>
                    <a:pt x="59" y="59"/>
                  </a:cubicBezTo>
                  <a:cubicBezTo>
                    <a:pt x="62" y="59"/>
                    <a:pt x="65" y="62"/>
                    <a:pt x="66" y="65"/>
                  </a:cubicBezTo>
                  <a:cubicBezTo>
                    <a:pt x="66" y="59"/>
                    <a:pt x="69" y="54"/>
                    <a:pt x="75" y="52"/>
                  </a:cubicBezTo>
                  <a:cubicBezTo>
                    <a:pt x="74" y="49"/>
                    <a:pt x="76" y="46"/>
                    <a:pt x="78" y="46"/>
                  </a:cubicBezTo>
                  <a:cubicBezTo>
                    <a:pt x="79" y="46"/>
                    <a:pt x="79" y="46"/>
                    <a:pt x="80" y="46"/>
                  </a:cubicBezTo>
                  <a:cubicBezTo>
                    <a:pt x="82" y="43"/>
                    <a:pt x="86" y="40"/>
                    <a:pt x="9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2" y="37"/>
                    <a:pt x="93" y="37"/>
                  </a:cubicBezTo>
                  <a:cubicBezTo>
                    <a:pt x="93" y="37"/>
                    <a:pt x="94" y="37"/>
                    <a:pt x="94" y="37"/>
                  </a:cubicBezTo>
                  <a:cubicBezTo>
                    <a:pt x="92" y="33"/>
                    <a:pt x="95" y="33"/>
                    <a:pt x="95" y="32"/>
                  </a:cubicBezTo>
                  <a:cubicBezTo>
                    <a:pt x="95" y="32"/>
                    <a:pt x="95" y="32"/>
                    <a:pt x="94" y="32"/>
                  </a:cubicBezTo>
                  <a:cubicBezTo>
                    <a:pt x="93" y="32"/>
                    <a:pt x="92" y="33"/>
                    <a:pt x="90" y="34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34"/>
                    <a:pt x="90" y="34"/>
                    <a:pt x="89" y="34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89" y="35"/>
                    <a:pt x="88" y="34"/>
                  </a:cubicBezTo>
                  <a:cubicBezTo>
                    <a:pt x="90" y="29"/>
                    <a:pt x="104" y="32"/>
                    <a:pt x="107" y="27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6"/>
                    <a:pt x="106" y="26"/>
                    <a:pt x="105" y="26"/>
                  </a:cubicBezTo>
                  <a:cubicBezTo>
                    <a:pt x="105" y="26"/>
                    <a:pt x="105" y="26"/>
                    <a:pt x="104" y="26"/>
                  </a:cubicBezTo>
                  <a:cubicBezTo>
                    <a:pt x="104" y="26"/>
                    <a:pt x="104" y="26"/>
                    <a:pt x="103" y="26"/>
                  </a:cubicBezTo>
                  <a:cubicBezTo>
                    <a:pt x="104" y="25"/>
                    <a:pt x="106" y="26"/>
                    <a:pt x="106" y="24"/>
                  </a:cubicBezTo>
                  <a:cubicBezTo>
                    <a:pt x="102" y="24"/>
                    <a:pt x="104" y="20"/>
                    <a:pt x="103" y="17"/>
                  </a:cubicBezTo>
                  <a:cubicBezTo>
                    <a:pt x="102" y="19"/>
                    <a:pt x="101" y="20"/>
                    <a:pt x="99" y="20"/>
                  </a:cubicBezTo>
                  <a:cubicBezTo>
                    <a:pt x="99" y="20"/>
                    <a:pt x="98" y="20"/>
                    <a:pt x="98" y="20"/>
                  </a:cubicBezTo>
                  <a:cubicBezTo>
                    <a:pt x="97" y="19"/>
                    <a:pt x="97" y="16"/>
                    <a:pt x="98" y="15"/>
                  </a:cubicBezTo>
                  <a:cubicBezTo>
                    <a:pt x="96" y="15"/>
                    <a:pt x="94" y="14"/>
                    <a:pt x="92" y="13"/>
                  </a:cubicBezTo>
                  <a:cubicBezTo>
                    <a:pt x="91" y="18"/>
                    <a:pt x="88" y="18"/>
                    <a:pt x="88" y="22"/>
                  </a:cubicBezTo>
                  <a:cubicBezTo>
                    <a:pt x="84" y="23"/>
                    <a:pt x="83" y="27"/>
                    <a:pt x="81" y="30"/>
                  </a:cubicBezTo>
                  <a:cubicBezTo>
                    <a:pt x="80" y="30"/>
                    <a:pt x="79" y="30"/>
                    <a:pt x="78" y="30"/>
                  </a:cubicBezTo>
                  <a:cubicBezTo>
                    <a:pt x="78" y="28"/>
                    <a:pt x="79" y="26"/>
                    <a:pt x="80" y="24"/>
                  </a:cubicBezTo>
                  <a:cubicBezTo>
                    <a:pt x="80" y="24"/>
                    <a:pt x="79" y="24"/>
                    <a:pt x="79" y="24"/>
                  </a:cubicBezTo>
                  <a:cubicBezTo>
                    <a:pt x="77" y="24"/>
                    <a:pt x="76" y="23"/>
                    <a:pt x="75" y="22"/>
                  </a:cubicBezTo>
                  <a:cubicBezTo>
                    <a:pt x="75" y="22"/>
                    <a:pt x="74" y="21"/>
                    <a:pt x="72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2" y="20"/>
                    <a:pt x="71" y="19"/>
                    <a:pt x="70" y="17"/>
                  </a:cubicBezTo>
                  <a:cubicBezTo>
                    <a:pt x="72" y="15"/>
                    <a:pt x="81" y="13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8" y="11"/>
                    <a:pt x="78" y="11"/>
                    <a:pt x="79" y="11"/>
                  </a:cubicBezTo>
                  <a:cubicBezTo>
                    <a:pt x="81" y="11"/>
                    <a:pt x="83" y="11"/>
                    <a:pt x="84" y="10"/>
                  </a:cubicBezTo>
                  <a:cubicBezTo>
                    <a:pt x="82" y="10"/>
                    <a:pt x="81" y="10"/>
                    <a:pt x="81" y="9"/>
                  </a:cubicBezTo>
                  <a:cubicBezTo>
                    <a:pt x="86" y="9"/>
                    <a:pt x="91" y="9"/>
                    <a:pt x="93" y="5"/>
                  </a:cubicBezTo>
                  <a:cubicBezTo>
                    <a:pt x="93" y="4"/>
                    <a:pt x="94" y="4"/>
                    <a:pt x="95" y="4"/>
                  </a:cubicBezTo>
                  <a:cubicBezTo>
                    <a:pt x="95" y="4"/>
                    <a:pt x="96" y="4"/>
                    <a:pt x="96" y="4"/>
                  </a:cubicBezTo>
                  <a:cubicBezTo>
                    <a:pt x="96" y="4"/>
                    <a:pt x="97" y="4"/>
                    <a:pt x="97" y="4"/>
                  </a:cubicBezTo>
                  <a:cubicBezTo>
                    <a:pt x="98" y="4"/>
                    <a:pt x="98" y="4"/>
                    <a:pt x="99" y="3"/>
                  </a:cubicBezTo>
                  <a:cubicBezTo>
                    <a:pt x="101" y="4"/>
                    <a:pt x="102" y="5"/>
                    <a:pt x="102" y="7"/>
                  </a:cubicBezTo>
                  <a:cubicBezTo>
                    <a:pt x="103" y="8"/>
                    <a:pt x="105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8" y="4"/>
                    <a:pt x="101" y="4"/>
                    <a:pt x="103" y="1"/>
                  </a:cubicBezTo>
                  <a:cubicBezTo>
                    <a:pt x="101" y="1"/>
                    <a:pt x="100" y="2"/>
                    <a:pt x="99" y="2"/>
                  </a:cubicBezTo>
                  <a:cubicBezTo>
                    <a:pt x="98" y="2"/>
                    <a:pt x="98" y="2"/>
                    <a:pt x="97" y="1"/>
                  </a:cubicBezTo>
                  <a:cubicBezTo>
                    <a:pt x="97" y="0"/>
                    <a:pt x="98" y="1"/>
                    <a:pt x="99" y="0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082130" y="2843213"/>
              <a:ext cx="49213" cy="47625"/>
            </a:xfrm>
            <a:custGeom>
              <a:avLst/>
              <a:gdLst>
                <a:gd name="T0" fmla="*/ 2 w 7"/>
                <a:gd name="T1" fmla="*/ 0 h 7"/>
                <a:gd name="T2" fmla="*/ 0 w 7"/>
                <a:gd name="T3" fmla="*/ 4 h 7"/>
                <a:gd name="T4" fmla="*/ 0 w 7"/>
                <a:gd name="T5" fmla="*/ 4 h 7"/>
                <a:gd name="T6" fmla="*/ 1 w 7"/>
                <a:gd name="T7" fmla="*/ 5 h 7"/>
                <a:gd name="T8" fmla="*/ 2 w 7"/>
                <a:gd name="T9" fmla="*/ 7 h 7"/>
                <a:gd name="T10" fmla="*/ 3 w 7"/>
                <a:gd name="T11" fmla="*/ 6 h 7"/>
                <a:gd name="T12" fmla="*/ 3 w 7"/>
                <a:gd name="T13" fmla="*/ 4 h 7"/>
                <a:gd name="T14" fmla="*/ 5 w 7"/>
                <a:gd name="T15" fmla="*/ 5 h 7"/>
                <a:gd name="T16" fmla="*/ 6 w 7"/>
                <a:gd name="T17" fmla="*/ 5 h 7"/>
                <a:gd name="T18" fmla="*/ 6 w 7"/>
                <a:gd name="T19" fmla="*/ 5 h 7"/>
                <a:gd name="T20" fmla="*/ 2 w 7"/>
                <a:gd name="T21" fmla="*/ 1 h 7"/>
                <a:gd name="T22" fmla="*/ 2 w 7"/>
                <a:gd name="T23" fmla="*/ 1 h 7"/>
                <a:gd name="T24" fmla="*/ 2 w 7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4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2801143" y="2781301"/>
              <a:ext cx="123825" cy="47625"/>
            </a:xfrm>
            <a:custGeom>
              <a:avLst/>
              <a:gdLst>
                <a:gd name="T0" fmla="*/ 5 w 18"/>
                <a:gd name="T1" fmla="*/ 0 h 7"/>
                <a:gd name="T2" fmla="*/ 3 w 18"/>
                <a:gd name="T3" fmla="*/ 1 h 7"/>
                <a:gd name="T4" fmla="*/ 0 w 18"/>
                <a:gd name="T5" fmla="*/ 4 h 7"/>
                <a:gd name="T6" fmla="*/ 1 w 18"/>
                <a:gd name="T7" fmla="*/ 4 h 7"/>
                <a:gd name="T8" fmla="*/ 4 w 18"/>
                <a:gd name="T9" fmla="*/ 3 h 7"/>
                <a:gd name="T10" fmla="*/ 7 w 18"/>
                <a:gd name="T11" fmla="*/ 2 h 7"/>
                <a:gd name="T12" fmla="*/ 9 w 18"/>
                <a:gd name="T13" fmla="*/ 3 h 7"/>
                <a:gd name="T14" fmla="*/ 7 w 18"/>
                <a:gd name="T15" fmla="*/ 3 h 7"/>
                <a:gd name="T16" fmla="*/ 7 w 18"/>
                <a:gd name="T17" fmla="*/ 5 h 7"/>
                <a:gd name="T18" fmla="*/ 5 w 18"/>
                <a:gd name="T19" fmla="*/ 5 h 7"/>
                <a:gd name="T20" fmla="*/ 5 w 18"/>
                <a:gd name="T21" fmla="*/ 6 h 7"/>
                <a:gd name="T22" fmla="*/ 8 w 18"/>
                <a:gd name="T23" fmla="*/ 7 h 7"/>
                <a:gd name="T24" fmla="*/ 18 w 18"/>
                <a:gd name="T25" fmla="*/ 5 h 7"/>
                <a:gd name="T26" fmla="*/ 18 w 18"/>
                <a:gd name="T27" fmla="*/ 5 h 7"/>
                <a:gd name="T28" fmla="*/ 18 w 18"/>
                <a:gd name="T29" fmla="*/ 2 h 7"/>
                <a:gd name="T30" fmla="*/ 14 w 18"/>
                <a:gd name="T31" fmla="*/ 3 h 7"/>
                <a:gd name="T32" fmla="*/ 10 w 18"/>
                <a:gd name="T33" fmla="*/ 3 h 7"/>
                <a:gd name="T34" fmla="*/ 10 w 18"/>
                <a:gd name="T35" fmla="*/ 1 h 7"/>
                <a:gd name="T36" fmla="*/ 8 w 18"/>
                <a:gd name="T37" fmla="*/ 1 h 7"/>
                <a:gd name="T38" fmla="*/ 7 w 18"/>
                <a:gd name="T39" fmla="*/ 1 h 7"/>
                <a:gd name="T40" fmla="*/ 5 w 18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7">
                  <a:moveTo>
                    <a:pt x="5" y="0"/>
                  </a:moveTo>
                  <a:cubicBezTo>
                    <a:pt x="4" y="0"/>
                    <a:pt x="4" y="0"/>
                    <a:pt x="3" y="1"/>
                  </a:cubicBezTo>
                  <a:cubicBezTo>
                    <a:pt x="3" y="3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8" y="3"/>
                    <a:pt x="7" y="2"/>
                    <a:pt x="7" y="3"/>
                  </a:cubicBezTo>
                  <a:cubicBezTo>
                    <a:pt x="4" y="4"/>
                    <a:pt x="9" y="3"/>
                    <a:pt x="7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4" y="5"/>
                    <a:pt x="4" y="5"/>
                    <a:pt x="5" y="6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12" y="7"/>
                    <a:pt x="16" y="6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5"/>
                    <a:pt x="18" y="4"/>
                    <a:pt x="18" y="2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3"/>
                    <a:pt x="12" y="3"/>
                    <a:pt x="10" y="3"/>
                  </a:cubicBezTo>
                  <a:cubicBezTo>
                    <a:pt x="10" y="1"/>
                    <a:pt x="9" y="2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" name="Rectangle 26"/>
            <p:cNvSpPr>
              <a:spLocks noChangeArrowheads="1"/>
            </p:cNvSpPr>
            <p:nvPr/>
          </p:nvSpPr>
          <p:spPr bwMode="auto">
            <a:xfrm>
              <a:off x="2896393" y="3076576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" name="Freeform 27"/>
            <p:cNvSpPr>
              <a:spLocks/>
            </p:cNvSpPr>
            <p:nvPr/>
          </p:nvSpPr>
          <p:spPr bwMode="auto">
            <a:xfrm>
              <a:off x="2896393" y="3076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" name="Freeform 28"/>
            <p:cNvSpPr>
              <a:spLocks/>
            </p:cNvSpPr>
            <p:nvPr/>
          </p:nvSpPr>
          <p:spPr bwMode="auto">
            <a:xfrm>
              <a:off x="2855118" y="3243263"/>
              <a:ext cx="0" cy="1270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2986880" y="2863851"/>
              <a:ext cx="20638" cy="14288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2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2" y="2"/>
                    <a:pt x="2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3536155" y="2932113"/>
              <a:ext cx="47625" cy="69850"/>
            </a:xfrm>
            <a:custGeom>
              <a:avLst/>
              <a:gdLst>
                <a:gd name="T0" fmla="*/ 3 w 7"/>
                <a:gd name="T1" fmla="*/ 0 h 10"/>
                <a:gd name="T2" fmla="*/ 1 w 7"/>
                <a:gd name="T3" fmla="*/ 0 h 10"/>
                <a:gd name="T4" fmla="*/ 1 w 7"/>
                <a:gd name="T5" fmla="*/ 4 h 10"/>
                <a:gd name="T6" fmla="*/ 3 w 7"/>
                <a:gd name="T7" fmla="*/ 4 h 10"/>
                <a:gd name="T8" fmla="*/ 1 w 7"/>
                <a:gd name="T9" fmla="*/ 8 h 10"/>
                <a:gd name="T10" fmla="*/ 3 w 7"/>
                <a:gd name="T11" fmla="*/ 9 h 10"/>
                <a:gd name="T12" fmla="*/ 2 w 7"/>
                <a:gd name="T13" fmla="*/ 10 h 10"/>
                <a:gd name="T14" fmla="*/ 3 w 7"/>
                <a:gd name="T15" fmla="*/ 10 h 10"/>
                <a:gd name="T16" fmla="*/ 4 w 7"/>
                <a:gd name="T17" fmla="*/ 10 h 10"/>
                <a:gd name="T18" fmla="*/ 5 w 7"/>
                <a:gd name="T19" fmla="*/ 10 h 10"/>
                <a:gd name="T20" fmla="*/ 6 w 7"/>
                <a:gd name="T21" fmla="*/ 9 h 10"/>
                <a:gd name="T22" fmla="*/ 7 w 7"/>
                <a:gd name="T23" fmla="*/ 7 h 10"/>
                <a:gd name="T24" fmla="*/ 3 w 7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2" y="2"/>
                    <a:pt x="1" y="4"/>
                  </a:cubicBezTo>
                  <a:cubicBezTo>
                    <a:pt x="1" y="4"/>
                    <a:pt x="3" y="3"/>
                    <a:pt x="3" y="4"/>
                  </a:cubicBezTo>
                  <a:cubicBezTo>
                    <a:pt x="3" y="7"/>
                    <a:pt x="1" y="6"/>
                    <a:pt x="1" y="8"/>
                  </a:cubicBezTo>
                  <a:cubicBezTo>
                    <a:pt x="1" y="8"/>
                    <a:pt x="3" y="8"/>
                    <a:pt x="3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4" y="9"/>
                    <a:pt x="7" y="8"/>
                    <a:pt x="7" y="7"/>
                  </a:cubicBezTo>
                  <a:cubicBezTo>
                    <a:pt x="5" y="4"/>
                    <a:pt x="1" y="3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" name="Freeform 31"/>
            <p:cNvSpPr>
              <a:spLocks/>
            </p:cNvSpPr>
            <p:nvPr/>
          </p:nvSpPr>
          <p:spPr bwMode="auto">
            <a:xfrm>
              <a:off x="3110705" y="3001963"/>
              <a:ext cx="33338" cy="269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4 h 4"/>
                <a:gd name="T4" fmla="*/ 4 w 5"/>
                <a:gd name="T5" fmla="*/ 4 h 4"/>
                <a:gd name="T6" fmla="*/ 2 w 5"/>
                <a:gd name="T7" fmla="*/ 0 h 4"/>
                <a:gd name="T8" fmla="*/ 2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1"/>
                    <a:pt x="2" y="3"/>
                    <a:pt x="2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" name="Freeform 32"/>
            <p:cNvSpPr>
              <a:spLocks/>
            </p:cNvSpPr>
            <p:nvPr/>
          </p:nvSpPr>
          <p:spPr bwMode="auto">
            <a:xfrm>
              <a:off x="4688680" y="3105151"/>
              <a:ext cx="69850" cy="61913"/>
            </a:xfrm>
            <a:custGeom>
              <a:avLst/>
              <a:gdLst>
                <a:gd name="T0" fmla="*/ 6 w 10"/>
                <a:gd name="T1" fmla="*/ 0 h 9"/>
                <a:gd name="T2" fmla="*/ 7 w 10"/>
                <a:gd name="T3" fmla="*/ 4 h 9"/>
                <a:gd name="T4" fmla="*/ 5 w 10"/>
                <a:gd name="T5" fmla="*/ 6 h 9"/>
                <a:gd name="T6" fmla="*/ 4 w 10"/>
                <a:gd name="T7" fmla="*/ 7 h 9"/>
                <a:gd name="T8" fmla="*/ 4 w 10"/>
                <a:gd name="T9" fmla="*/ 7 h 9"/>
                <a:gd name="T10" fmla="*/ 3 w 10"/>
                <a:gd name="T11" fmla="*/ 7 h 9"/>
                <a:gd name="T12" fmla="*/ 2 w 10"/>
                <a:gd name="T13" fmla="*/ 7 h 9"/>
                <a:gd name="T14" fmla="*/ 0 w 10"/>
                <a:gd name="T15" fmla="*/ 8 h 9"/>
                <a:gd name="T16" fmla="*/ 1 w 10"/>
                <a:gd name="T17" fmla="*/ 8 h 9"/>
                <a:gd name="T18" fmla="*/ 2 w 10"/>
                <a:gd name="T19" fmla="*/ 8 h 9"/>
                <a:gd name="T20" fmla="*/ 3 w 10"/>
                <a:gd name="T21" fmla="*/ 8 h 9"/>
                <a:gd name="T22" fmla="*/ 5 w 10"/>
                <a:gd name="T23" fmla="*/ 8 h 9"/>
                <a:gd name="T24" fmla="*/ 5 w 10"/>
                <a:gd name="T25" fmla="*/ 9 h 9"/>
                <a:gd name="T26" fmla="*/ 9 w 10"/>
                <a:gd name="T27" fmla="*/ 7 h 9"/>
                <a:gd name="T28" fmla="*/ 6 w 10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6" y="1"/>
                    <a:pt x="7" y="2"/>
                    <a:pt x="7" y="4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7"/>
                    <a:pt x="9" y="7"/>
                  </a:cubicBezTo>
                  <a:cubicBezTo>
                    <a:pt x="8" y="3"/>
                    <a:pt x="10" y="1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" name="Freeform 33"/>
            <p:cNvSpPr>
              <a:spLocks noEditPoints="1"/>
            </p:cNvSpPr>
            <p:nvPr/>
          </p:nvSpPr>
          <p:spPr bwMode="auto">
            <a:xfrm>
              <a:off x="3405980" y="3140076"/>
              <a:ext cx="611188" cy="730250"/>
            </a:xfrm>
            <a:custGeom>
              <a:avLst/>
              <a:gdLst>
                <a:gd name="T0" fmla="*/ 54 w 89"/>
                <a:gd name="T1" fmla="*/ 73 h 106"/>
                <a:gd name="T2" fmla="*/ 56 w 89"/>
                <a:gd name="T3" fmla="*/ 71 h 106"/>
                <a:gd name="T4" fmla="*/ 58 w 89"/>
                <a:gd name="T5" fmla="*/ 72 h 106"/>
                <a:gd name="T6" fmla="*/ 54 w 89"/>
                <a:gd name="T7" fmla="*/ 73 h 106"/>
                <a:gd name="T8" fmla="*/ 41 w 89"/>
                <a:gd name="T9" fmla="*/ 64 h 106"/>
                <a:gd name="T10" fmla="*/ 42 w 89"/>
                <a:gd name="T11" fmla="*/ 64 h 106"/>
                <a:gd name="T12" fmla="*/ 41 w 89"/>
                <a:gd name="T13" fmla="*/ 64 h 106"/>
                <a:gd name="T14" fmla="*/ 42 w 89"/>
                <a:gd name="T15" fmla="*/ 64 h 106"/>
                <a:gd name="T16" fmla="*/ 40 w 89"/>
                <a:gd name="T17" fmla="*/ 64 h 106"/>
                <a:gd name="T18" fmla="*/ 40 w 89"/>
                <a:gd name="T19" fmla="*/ 64 h 106"/>
                <a:gd name="T20" fmla="*/ 42 w 89"/>
                <a:gd name="T21" fmla="*/ 64 h 106"/>
                <a:gd name="T22" fmla="*/ 42 w 89"/>
                <a:gd name="T23" fmla="*/ 63 h 106"/>
                <a:gd name="T24" fmla="*/ 63 w 89"/>
                <a:gd name="T25" fmla="*/ 58 h 106"/>
                <a:gd name="T26" fmla="*/ 65 w 89"/>
                <a:gd name="T27" fmla="*/ 69 h 106"/>
                <a:gd name="T28" fmla="*/ 60 w 89"/>
                <a:gd name="T29" fmla="*/ 58 h 106"/>
                <a:gd name="T30" fmla="*/ 68 w 89"/>
                <a:gd name="T31" fmla="*/ 49 h 106"/>
                <a:gd name="T32" fmla="*/ 64 w 89"/>
                <a:gd name="T33" fmla="*/ 56 h 106"/>
                <a:gd name="T34" fmla="*/ 66 w 89"/>
                <a:gd name="T35" fmla="*/ 49 h 106"/>
                <a:gd name="T36" fmla="*/ 33 w 89"/>
                <a:gd name="T37" fmla="*/ 4 h 106"/>
                <a:gd name="T38" fmla="*/ 22 w 89"/>
                <a:gd name="T39" fmla="*/ 3 h 106"/>
                <a:gd name="T40" fmla="*/ 8 w 89"/>
                <a:gd name="T41" fmla="*/ 13 h 106"/>
                <a:gd name="T42" fmla="*/ 5 w 89"/>
                <a:gd name="T43" fmla="*/ 23 h 106"/>
                <a:gd name="T44" fmla="*/ 4 w 89"/>
                <a:gd name="T45" fmla="*/ 24 h 106"/>
                <a:gd name="T46" fmla="*/ 3 w 89"/>
                <a:gd name="T47" fmla="*/ 30 h 106"/>
                <a:gd name="T48" fmla="*/ 1 w 89"/>
                <a:gd name="T49" fmla="*/ 30 h 106"/>
                <a:gd name="T50" fmla="*/ 2 w 89"/>
                <a:gd name="T51" fmla="*/ 36 h 106"/>
                <a:gd name="T52" fmla="*/ 5 w 89"/>
                <a:gd name="T53" fmla="*/ 37 h 106"/>
                <a:gd name="T54" fmla="*/ 6 w 89"/>
                <a:gd name="T55" fmla="*/ 40 h 106"/>
                <a:gd name="T56" fmla="*/ 8 w 89"/>
                <a:gd name="T57" fmla="*/ 45 h 106"/>
                <a:gd name="T58" fmla="*/ 19 w 89"/>
                <a:gd name="T59" fmla="*/ 46 h 106"/>
                <a:gd name="T60" fmla="*/ 22 w 89"/>
                <a:gd name="T61" fmla="*/ 47 h 106"/>
                <a:gd name="T62" fmla="*/ 26 w 89"/>
                <a:gd name="T63" fmla="*/ 43 h 106"/>
                <a:gd name="T64" fmla="*/ 35 w 89"/>
                <a:gd name="T65" fmla="*/ 46 h 106"/>
                <a:gd name="T66" fmla="*/ 37 w 89"/>
                <a:gd name="T67" fmla="*/ 52 h 106"/>
                <a:gd name="T68" fmla="*/ 37 w 89"/>
                <a:gd name="T69" fmla="*/ 54 h 106"/>
                <a:gd name="T70" fmla="*/ 39 w 89"/>
                <a:gd name="T71" fmla="*/ 80 h 106"/>
                <a:gd name="T72" fmla="*/ 45 w 89"/>
                <a:gd name="T73" fmla="*/ 97 h 106"/>
                <a:gd name="T74" fmla="*/ 63 w 89"/>
                <a:gd name="T75" fmla="*/ 95 h 106"/>
                <a:gd name="T76" fmla="*/ 65 w 89"/>
                <a:gd name="T77" fmla="*/ 93 h 106"/>
                <a:gd name="T78" fmla="*/ 75 w 89"/>
                <a:gd name="T79" fmla="*/ 72 h 106"/>
                <a:gd name="T80" fmla="*/ 73 w 89"/>
                <a:gd name="T81" fmla="*/ 72 h 106"/>
                <a:gd name="T82" fmla="*/ 77 w 89"/>
                <a:gd name="T83" fmla="*/ 56 h 106"/>
                <a:gd name="T84" fmla="*/ 81 w 89"/>
                <a:gd name="T85" fmla="*/ 40 h 106"/>
                <a:gd name="T86" fmla="*/ 79 w 89"/>
                <a:gd name="T87" fmla="*/ 37 h 106"/>
                <a:gd name="T88" fmla="*/ 74 w 89"/>
                <a:gd name="T89" fmla="*/ 32 h 106"/>
                <a:gd name="T90" fmla="*/ 71 w 89"/>
                <a:gd name="T91" fmla="*/ 30 h 106"/>
                <a:gd name="T92" fmla="*/ 65 w 89"/>
                <a:gd name="T93" fmla="*/ 12 h 106"/>
                <a:gd name="T94" fmla="*/ 63 w 89"/>
                <a:gd name="T95" fmla="*/ 9 h 106"/>
                <a:gd name="T96" fmla="*/ 54 w 89"/>
                <a:gd name="T97" fmla="*/ 8 h 106"/>
                <a:gd name="T98" fmla="*/ 50 w 89"/>
                <a:gd name="T99" fmla="*/ 6 h 106"/>
                <a:gd name="T100" fmla="*/ 37 w 89"/>
                <a:gd name="T10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" h="106"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moveTo>
                    <a:pt x="54" y="73"/>
                  </a:moveTo>
                  <a:cubicBezTo>
                    <a:pt x="54" y="73"/>
                    <a:pt x="54" y="72"/>
                    <a:pt x="54" y="72"/>
                  </a:cubicBezTo>
                  <a:cubicBezTo>
                    <a:pt x="54" y="71"/>
                    <a:pt x="54" y="71"/>
                    <a:pt x="54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70"/>
                    <a:pt x="55" y="71"/>
                    <a:pt x="56" y="71"/>
                  </a:cubicBezTo>
                  <a:cubicBezTo>
                    <a:pt x="56" y="72"/>
                    <a:pt x="57" y="72"/>
                    <a:pt x="57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3"/>
                    <a:pt x="58" y="73"/>
                  </a:cubicBezTo>
                  <a:cubicBezTo>
                    <a:pt x="57" y="73"/>
                    <a:pt x="56" y="72"/>
                    <a:pt x="55" y="72"/>
                  </a:cubicBezTo>
                  <a:cubicBezTo>
                    <a:pt x="54" y="72"/>
                    <a:pt x="54" y="72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moveTo>
                    <a:pt x="41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2" y="63"/>
                  </a:move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moveTo>
                    <a:pt x="61" y="59"/>
                  </a:moveTo>
                  <a:cubicBezTo>
                    <a:pt x="61" y="59"/>
                    <a:pt x="62" y="59"/>
                    <a:pt x="62" y="59"/>
                  </a:cubicBezTo>
                  <a:cubicBezTo>
                    <a:pt x="62" y="58"/>
                    <a:pt x="62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9"/>
                    <a:pt x="63" y="59"/>
                    <a:pt x="64" y="60"/>
                  </a:cubicBezTo>
                  <a:cubicBezTo>
                    <a:pt x="60" y="62"/>
                    <a:pt x="62" y="67"/>
                    <a:pt x="65" y="6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4" y="69"/>
                    <a:pt x="63" y="68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0" y="68"/>
                    <a:pt x="60" y="67"/>
                    <a:pt x="60" y="67"/>
                  </a:cubicBezTo>
                  <a:cubicBezTo>
                    <a:pt x="63" y="66"/>
                    <a:pt x="59" y="62"/>
                    <a:pt x="60" y="58"/>
                  </a:cubicBezTo>
                  <a:cubicBezTo>
                    <a:pt x="61" y="59"/>
                    <a:pt x="61" y="59"/>
                    <a:pt x="61" y="59"/>
                  </a:cubicBezTo>
                  <a:moveTo>
                    <a:pt x="66" y="49"/>
                  </a:moveTo>
                  <a:cubicBezTo>
                    <a:pt x="67" y="49"/>
                    <a:pt x="67" y="48"/>
                    <a:pt x="68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0" y="53"/>
                    <a:pt x="66" y="54"/>
                    <a:pt x="69" y="57"/>
                  </a:cubicBezTo>
                  <a:cubicBezTo>
                    <a:pt x="68" y="58"/>
                    <a:pt x="66" y="58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5" y="59"/>
                    <a:pt x="64" y="58"/>
                    <a:pt x="64" y="56"/>
                  </a:cubicBezTo>
                  <a:cubicBezTo>
                    <a:pt x="65" y="54"/>
                    <a:pt x="67" y="54"/>
                    <a:pt x="68" y="53"/>
                  </a:cubicBezTo>
                  <a:cubicBezTo>
                    <a:pt x="68" y="51"/>
                    <a:pt x="68" y="50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moveTo>
                    <a:pt x="37" y="0"/>
                  </a:moveTo>
                  <a:cubicBezTo>
                    <a:pt x="36" y="0"/>
                    <a:pt x="35" y="0"/>
                    <a:pt x="34" y="0"/>
                  </a:cubicBezTo>
                  <a:cubicBezTo>
                    <a:pt x="34" y="1"/>
                    <a:pt x="35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2"/>
                    <a:pt x="33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7" y="0"/>
                    <a:pt x="23" y="1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8" y="3"/>
                    <a:pt x="17" y="3"/>
                    <a:pt x="16" y="2"/>
                  </a:cubicBezTo>
                  <a:cubicBezTo>
                    <a:pt x="13" y="5"/>
                    <a:pt x="12" y="10"/>
                    <a:pt x="8" y="13"/>
                  </a:cubicBezTo>
                  <a:cubicBezTo>
                    <a:pt x="8" y="13"/>
                    <a:pt x="7" y="13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5" y="17"/>
                    <a:pt x="3" y="20"/>
                    <a:pt x="1" y="23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5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6"/>
                    <a:pt x="2" y="28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5" y="30"/>
                    <a:pt x="6" y="31"/>
                    <a:pt x="6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4" y="30"/>
                    <a:pt x="2" y="30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2" y="32"/>
                    <a:pt x="0" y="32"/>
                    <a:pt x="1" y="34"/>
                  </a:cubicBezTo>
                  <a:cubicBezTo>
                    <a:pt x="1" y="34"/>
                    <a:pt x="2" y="35"/>
                    <a:pt x="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2" y="35"/>
                    <a:pt x="2" y="36"/>
                  </a:cubicBezTo>
                  <a:cubicBezTo>
                    <a:pt x="3" y="36"/>
                    <a:pt x="3" y="36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4" y="37"/>
                    <a:pt x="4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4" y="40"/>
                    <a:pt x="4" y="40"/>
                    <a:pt x="6" y="40"/>
                  </a:cubicBezTo>
                  <a:cubicBezTo>
                    <a:pt x="6" y="40"/>
                    <a:pt x="7" y="40"/>
                    <a:pt x="8" y="40"/>
                  </a:cubicBezTo>
                  <a:cubicBezTo>
                    <a:pt x="8" y="41"/>
                    <a:pt x="10" y="41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3"/>
                    <a:pt x="8" y="44"/>
                    <a:pt x="8" y="45"/>
                  </a:cubicBezTo>
                  <a:cubicBezTo>
                    <a:pt x="10" y="47"/>
                    <a:pt x="12" y="48"/>
                    <a:pt x="13" y="48"/>
                  </a:cubicBezTo>
                  <a:cubicBezTo>
                    <a:pt x="15" y="48"/>
                    <a:pt x="16" y="47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6"/>
                    <a:pt x="25" y="46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6" y="45"/>
                    <a:pt x="26" y="44"/>
                    <a:pt x="26" y="43"/>
                  </a:cubicBezTo>
                  <a:cubicBezTo>
                    <a:pt x="26" y="42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31" y="44"/>
                    <a:pt x="30" y="48"/>
                  </a:cubicBezTo>
                  <a:cubicBezTo>
                    <a:pt x="32" y="48"/>
                    <a:pt x="34" y="48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4" y="49"/>
                    <a:pt x="37" y="48"/>
                    <a:pt x="36" y="52"/>
                  </a:cubicBezTo>
                  <a:cubicBezTo>
                    <a:pt x="36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6" y="52"/>
                    <a:pt x="36" y="53"/>
                  </a:cubicBezTo>
                  <a:cubicBezTo>
                    <a:pt x="36" y="53"/>
                    <a:pt x="37" y="53"/>
                    <a:pt x="37" y="54"/>
                  </a:cubicBezTo>
                  <a:cubicBezTo>
                    <a:pt x="33" y="54"/>
                    <a:pt x="35" y="59"/>
                    <a:pt x="37" y="60"/>
                  </a:cubicBezTo>
                  <a:cubicBezTo>
                    <a:pt x="38" y="62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2" y="69"/>
                    <a:pt x="40" y="74"/>
                    <a:pt x="39" y="80"/>
                  </a:cubicBezTo>
                  <a:cubicBezTo>
                    <a:pt x="39" y="80"/>
                    <a:pt x="40" y="80"/>
                    <a:pt x="41" y="80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1"/>
                    <a:pt x="39" y="81"/>
                    <a:pt x="38" y="81"/>
                  </a:cubicBezTo>
                  <a:cubicBezTo>
                    <a:pt x="42" y="84"/>
                    <a:pt x="41" y="95"/>
                    <a:pt x="45" y="97"/>
                  </a:cubicBezTo>
                  <a:cubicBezTo>
                    <a:pt x="44" y="97"/>
                    <a:pt x="44" y="98"/>
                    <a:pt x="45" y="98"/>
                  </a:cubicBezTo>
                  <a:cubicBezTo>
                    <a:pt x="46" y="101"/>
                    <a:pt x="45" y="105"/>
                    <a:pt x="48" y="106"/>
                  </a:cubicBezTo>
                  <a:cubicBezTo>
                    <a:pt x="55" y="106"/>
                    <a:pt x="63" y="102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5"/>
                    <a:pt x="62" y="95"/>
                    <a:pt x="62" y="95"/>
                  </a:cubicBezTo>
                  <a:cubicBezTo>
                    <a:pt x="63" y="95"/>
                    <a:pt x="64" y="95"/>
                    <a:pt x="64" y="94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5" y="92"/>
                    <a:pt x="64" y="93"/>
                    <a:pt x="65" y="93"/>
                  </a:cubicBezTo>
                  <a:cubicBezTo>
                    <a:pt x="66" y="92"/>
                    <a:pt x="67" y="92"/>
                    <a:pt x="68" y="91"/>
                  </a:cubicBezTo>
                  <a:cubicBezTo>
                    <a:pt x="68" y="88"/>
                    <a:pt x="68" y="86"/>
                    <a:pt x="67" y="84"/>
                  </a:cubicBezTo>
                  <a:cubicBezTo>
                    <a:pt x="70" y="83"/>
                    <a:pt x="72" y="80"/>
                    <a:pt x="75" y="79"/>
                  </a:cubicBezTo>
                  <a:cubicBezTo>
                    <a:pt x="75" y="76"/>
                    <a:pt x="75" y="74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6" y="71"/>
                    <a:pt x="73" y="66"/>
                    <a:pt x="73" y="63"/>
                  </a:cubicBezTo>
                  <a:cubicBezTo>
                    <a:pt x="74" y="63"/>
                    <a:pt x="74" y="62"/>
                    <a:pt x="75" y="60"/>
                  </a:cubicBezTo>
                  <a:cubicBezTo>
                    <a:pt x="75" y="59"/>
                    <a:pt x="75" y="58"/>
                    <a:pt x="77" y="57"/>
                  </a:cubicBezTo>
                  <a:cubicBezTo>
                    <a:pt x="77" y="57"/>
                    <a:pt x="77" y="57"/>
                    <a:pt x="77" y="56"/>
                  </a:cubicBezTo>
                  <a:cubicBezTo>
                    <a:pt x="82" y="51"/>
                    <a:pt x="88" y="47"/>
                    <a:pt x="89" y="3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7" y="38"/>
                    <a:pt x="86" y="38"/>
                    <a:pt x="85" y="39"/>
                  </a:cubicBezTo>
                  <a:cubicBezTo>
                    <a:pt x="83" y="39"/>
                    <a:pt x="82" y="40"/>
                    <a:pt x="81" y="40"/>
                  </a:cubicBezTo>
                  <a:cubicBezTo>
                    <a:pt x="81" y="40"/>
                    <a:pt x="80" y="40"/>
                    <a:pt x="79" y="39"/>
                  </a:cubicBezTo>
                  <a:cubicBezTo>
                    <a:pt x="79" y="39"/>
                    <a:pt x="79" y="39"/>
                    <a:pt x="79" y="40"/>
                  </a:cubicBezTo>
                  <a:cubicBezTo>
                    <a:pt x="78" y="40"/>
                    <a:pt x="78" y="39"/>
                    <a:pt x="77" y="39"/>
                  </a:cubicBezTo>
                  <a:cubicBezTo>
                    <a:pt x="78" y="38"/>
                    <a:pt x="79" y="38"/>
                    <a:pt x="79" y="37"/>
                  </a:cubicBezTo>
                  <a:cubicBezTo>
                    <a:pt x="79" y="37"/>
                    <a:pt x="78" y="37"/>
                    <a:pt x="78" y="37"/>
                  </a:cubicBezTo>
                  <a:cubicBezTo>
                    <a:pt x="77" y="37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3"/>
                    <a:pt x="75" y="33"/>
                    <a:pt x="74" y="32"/>
                  </a:cubicBezTo>
                  <a:cubicBezTo>
                    <a:pt x="74" y="31"/>
                    <a:pt x="73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2" y="29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3" y="24"/>
                    <a:pt x="65" y="17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5" y="10"/>
                    <a:pt x="65" y="11"/>
                    <a:pt x="65" y="12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12"/>
                    <a:pt x="66" y="11"/>
                    <a:pt x="66" y="9"/>
                  </a:cubicBezTo>
                  <a:cubicBezTo>
                    <a:pt x="65" y="9"/>
                    <a:pt x="64" y="9"/>
                    <a:pt x="63" y="9"/>
                  </a:cubicBezTo>
                  <a:cubicBezTo>
                    <a:pt x="62" y="9"/>
                    <a:pt x="62" y="9"/>
                    <a:pt x="61" y="9"/>
                  </a:cubicBezTo>
                  <a:cubicBezTo>
                    <a:pt x="60" y="9"/>
                    <a:pt x="59" y="9"/>
                    <a:pt x="59" y="9"/>
                  </a:cubicBezTo>
                  <a:cubicBezTo>
                    <a:pt x="57" y="9"/>
                    <a:pt x="56" y="9"/>
                    <a:pt x="55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3" y="8"/>
                    <a:pt x="53" y="8"/>
                  </a:cubicBezTo>
                  <a:cubicBezTo>
                    <a:pt x="52" y="8"/>
                    <a:pt x="52" y="7"/>
                    <a:pt x="52" y="7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8" y="6"/>
                    <a:pt x="50" y="10"/>
                    <a:pt x="47" y="10"/>
                  </a:cubicBezTo>
                  <a:cubicBezTo>
                    <a:pt x="43" y="7"/>
                    <a:pt x="38" y="7"/>
                    <a:pt x="35" y="4"/>
                  </a:cubicBezTo>
                  <a:cubicBezTo>
                    <a:pt x="38" y="4"/>
                    <a:pt x="35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0" name="Freeform 34"/>
            <p:cNvSpPr>
              <a:spLocks/>
            </p:cNvSpPr>
            <p:nvPr/>
          </p:nvSpPr>
          <p:spPr bwMode="auto">
            <a:xfrm>
              <a:off x="4469605" y="3463926"/>
              <a:ext cx="26988" cy="33338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0 h 5"/>
                <a:gd name="T4" fmla="*/ 4 w 4"/>
                <a:gd name="T5" fmla="*/ 5 h 5"/>
                <a:gd name="T6" fmla="*/ 3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2"/>
                    <a:pt x="1" y="4"/>
                    <a:pt x="4" y="5"/>
                  </a:cubicBezTo>
                  <a:cubicBezTo>
                    <a:pt x="3" y="4"/>
                    <a:pt x="3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Freeform 35"/>
            <p:cNvSpPr>
              <a:spLocks/>
            </p:cNvSpPr>
            <p:nvPr/>
          </p:nvSpPr>
          <p:spPr bwMode="auto">
            <a:xfrm>
              <a:off x="2821780" y="3400426"/>
              <a:ext cx="419100" cy="641350"/>
            </a:xfrm>
            <a:custGeom>
              <a:avLst/>
              <a:gdLst>
                <a:gd name="T0" fmla="*/ 14 w 61"/>
                <a:gd name="T1" fmla="*/ 3 h 93"/>
                <a:gd name="T2" fmla="*/ 12 w 61"/>
                <a:gd name="T3" fmla="*/ 4 h 93"/>
                <a:gd name="T4" fmla="*/ 9 w 61"/>
                <a:gd name="T5" fmla="*/ 1 h 93"/>
                <a:gd name="T6" fmla="*/ 4 w 61"/>
                <a:gd name="T7" fmla="*/ 14 h 93"/>
                <a:gd name="T8" fmla="*/ 2 w 61"/>
                <a:gd name="T9" fmla="*/ 23 h 93"/>
                <a:gd name="T10" fmla="*/ 5 w 61"/>
                <a:gd name="T11" fmla="*/ 23 h 93"/>
                <a:gd name="T12" fmla="*/ 4 w 61"/>
                <a:gd name="T13" fmla="*/ 25 h 93"/>
                <a:gd name="T14" fmla="*/ 16 w 61"/>
                <a:gd name="T15" fmla="*/ 43 h 93"/>
                <a:gd name="T16" fmla="*/ 19 w 61"/>
                <a:gd name="T17" fmla="*/ 64 h 93"/>
                <a:gd name="T18" fmla="*/ 19 w 61"/>
                <a:gd name="T19" fmla="*/ 65 h 93"/>
                <a:gd name="T20" fmla="*/ 19 w 61"/>
                <a:gd name="T21" fmla="*/ 65 h 93"/>
                <a:gd name="T22" fmla="*/ 20 w 61"/>
                <a:gd name="T23" fmla="*/ 79 h 93"/>
                <a:gd name="T24" fmla="*/ 23 w 61"/>
                <a:gd name="T25" fmla="*/ 78 h 93"/>
                <a:gd name="T26" fmla="*/ 25 w 61"/>
                <a:gd name="T27" fmla="*/ 85 h 93"/>
                <a:gd name="T28" fmla="*/ 24 w 61"/>
                <a:gd name="T29" fmla="*/ 89 h 93"/>
                <a:gd name="T30" fmla="*/ 26 w 61"/>
                <a:gd name="T31" fmla="*/ 88 h 93"/>
                <a:gd name="T32" fmla="*/ 33 w 61"/>
                <a:gd name="T33" fmla="*/ 88 h 93"/>
                <a:gd name="T34" fmla="*/ 30 w 61"/>
                <a:gd name="T35" fmla="*/ 78 h 93"/>
                <a:gd name="T36" fmla="*/ 33 w 61"/>
                <a:gd name="T37" fmla="*/ 74 h 93"/>
                <a:gd name="T38" fmla="*/ 35 w 61"/>
                <a:gd name="T39" fmla="*/ 68 h 93"/>
                <a:gd name="T40" fmla="*/ 36 w 61"/>
                <a:gd name="T41" fmla="*/ 67 h 93"/>
                <a:gd name="T42" fmla="*/ 42 w 61"/>
                <a:gd name="T43" fmla="*/ 68 h 93"/>
                <a:gd name="T44" fmla="*/ 41 w 61"/>
                <a:gd name="T45" fmla="*/ 65 h 93"/>
                <a:gd name="T46" fmla="*/ 44 w 61"/>
                <a:gd name="T47" fmla="*/ 61 h 93"/>
                <a:gd name="T48" fmla="*/ 53 w 61"/>
                <a:gd name="T49" fmla="*/ 51 h 93"/>
                <a:gd name="T50" fmla="*/ 61 w 61"/>
                <a:gd name="T51" fmla="*/ 31 h 93"/>
                <a:gd name="T52" fmla="*/ 52 w 61"/>
                <a:gd name="T53" fmla="*/ 21 h 93"/>
                <a:gd name="T54" fmla="*/ 44 w 61"/>
                <a:gd name="T55" fmla="*/ 18 h 93"/>
                <a:gd name="T56" fmla="*/ 40 w 61"/>
                <a:gd name="T57" fmla="*/ 19 h 93"/>
                <a:gd name="T58" fmla="*/ 42 w 61"/>
                <a:gd name="T59" fmla="*/ 14 h 93"/>
                <a:gd name="T60" fmla="*/ 40 w 61"/>
                <a:gd name="T61" fmla="*/ 12 h 93"/>
                <a:gd name="T62" fmla="*/ 33 w 61"/>
                <a:gd name="T63" fmla="*/ 9 h 93"/>
                <a:gd name="T64" fmla="*/ 32 w 61"/>
                <a:gd name="T65" fmla="*/ 11 h 93"/>
                <a:gd name="T66" fmla="*/ 27 w 61"/>
                <a:gd name="T67" fmla="*/ 7 h 93"/>
                <a:gd name="T68" fmla="*/ 27 w 61"/>
                <a:gd name="T69" fmla="*/ 3 h 93"/>
                <a:gd name="T70" fmla="*/ 16 w 61"/>
                <a:gd name="T7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" h="93">
                  <a:moveTo>
                    <a:pt x="16" y="0"/>
                  </a:moveTo>
                  <a:cubicBezTo>
                    <a:pt x="14" y="0"/>
                    <a:pt x="15" y="2"/>
                    <a:pt x="14" y="3"/>
                  </a:cubicBezTo>
                  <a:cubicBezTo>
                    <a:pt x="13" y="3"/>
                    <a:pt x="14" y="1"/>
                    <a:pt x="13" y="1"/>
                  </a:cubicBezTo>
                  <a:cubicBezTo>
                    <a:pt x="12" y="2"/>
                    <a:pt x="13" y="4"/>
                    <a:pt x="12" y="4"/>
                  </a:cubicBezTo>
                  <a:cubicBezTo>
                    <a:pt x="11" y="3"/>
                    <a:pt x="12" y="3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10" y="4"/>
                    <a:pt x="6" y="4"/>
                    <a:pt x="6" y="7"/>
                  </a:cubicBezTo>
                  <a:cubicBezTo>
                    <a:pt x="7" y="9"/>
                    <a:pt x="6" y="14"/>
                    <a:pt x="4" y="14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0" y="19"/>
                    <a:pt x="4" y="19"/>
                    <a:pt x="2" y="23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4" y="25"/>
                    <a:pt x="4" y="25"/>
                  </a:cubicBezTo>
                  <a:cubicBezTo>
                    <a:pt x="3" y="24"/>
                    <a:pt x="2" y="23"/>
                    <a:pt x="1" y="23"/>
                  </a:cubicBezTo>
                  <a:cubicBezTo>
                    <a:pt x="5" y="30"/>
                    <a:pt x="8" y="40"/>
                    <a:pt x="16" y="43"/>
                  </a:cubicBezTo>
                  <a:cubicBezTo>
                    <a:pt x="17" y="44"/>
                    <a:pt x="16" y="46"/>
                    <a:pt x="17" y="46"/>
                  </a:cubicBezTo>
                  <a:cubicBezTo>
                    <a:pt x="19" y="52"/>
                    <a:pt x="17" y="61"/>
                    <a:pt x="19" y="64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70"/>
                    <a:pt x="19" y="74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1" y="79"/>
                    <a:pt x="21" y="78"/>
                    <a:pt x="21" y="78"/>
                  </a:cubicBezTo>
                  <a:cubicBezTo>
                    <a:pt x="22" y="78"/>
                    <a:pt x="22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1"/>
                    <a:pt x="26" y="82"/>
                    <a:pt x="25" y="85"/>
                  </a:cubicBezTo>
                  <a:cubicBezTo>
                    <a:pt x="24" y="85"/>
                    <a:pt x="25" y="83"/>
                    <a:pt x="23" y="83"/>
                  </a:cubicBezTo>
                  <a:cubicBezTo>
                    <a:pt x="22" y="86"/>
                    <a:pt x="25" y="88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5" y="89"/>
                    <a:pt x="25" y="88"/>
                    <a:pt x="26" y="88"/>
                  </a:cubicBezTo>
                  <a:cubicBezTo>
                    <a:pt x="26" y="93"/>
                    <a:pt x="25" y="92"/>
                    <a:pt x="31" y="93"/>
                  </a:cubicBezTo>
                  <a:cubicBezTo>
                    <a:pt x="30" y="90"/>
                    <a:pt x="31" y="90"/>
                    <a:pt x="33" y="88"/>
                  </a:cubicBezTo>
                  <a:cubicBezTo>
                    <a:pt x="32" y="86"/>
                    <a:pt x="30" y="87"/>
                    <a:pt x="29" y="85"/>
                  </a:cubicBezTo>
                  <a:cubicBezTo>
                    <a:pt x="32" y="84"/>
                    <a:pt x="32" y="81"/>
                    <a:pt x="30" y="78"/>
                  </a:cubicBezTo>
                  <a:cubicBezTo>
                    <a:pt x="31" y="78"/>
                    <a:pt x="31" y="78"/>
                    <a:pt x="32" y="78"/>
                  </a:cubicBezTo>
                  <a:cubicBezTo>
                    <a:pt x="34" y="78"/>
                    <a:pt x="32" y="75"/>
                    <a:pt x="33" y="74"/>
                  </a:cubicBezTo>
                  <a:cubicBezTo>
                    <a:pt x="34" y="75"/>
                    <a:pt x="34" y="75"/>
                    <a:pt x="35" y="75"/>
                  </a:cubicBezTo>
                  <a:cubicBezTo>
                    <a:pt x="40" y="75"/>
                    <a:pt x="39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8"/>
                    <a:pt x="38" y="68"/>
                    <a:pt x="40" y="68"/>
                  </a:cubicBezTo>
                  <a:cubicBezTo>
                    <a:pt x="40" y="68"/>
                    <a:pt x="41" y="68"/>
                    <a:pt x="42" y="68"/>
                  </a:cubicBezTo>
                  <a:cubicBezTo>
                    <a:pt x="42" y="66"/>
                    <a:pt x="41" y="66"/>
                    <a:pt x="40" y="6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3" y="65"/>
                    <a:pt x="43" y="63"/>
                    <a:pt x="43" y="61"/>
                  </a:cubicBezTo>
                  <a:cubicBezTo>
                    <a:pt x="43" y="61"/>
                    <a:pt x="44" y="61"/>
                    <a:pt x="44" y="61"/>
                  </a:cubicBezTo>
                  <a:cubicBezTo>
                    <a:pt x="46" y="61"/>
                    <a:pt x="46" y="57"/>
                    <a:pt x="46" y="54"/>
                  </a:cubicBezTo>
                  <a:cubicBezTo>
                    <a:pt x="48" y="53"/>
                    <a:pt x="49" y="51"/>
                    <a:pt x="53" y="51"/>
                  </a:cubicBezTo>
                  <a:cubicBezTo>
                    <a:pt x="53" y="51"/>
                    <a:pt x="53" y="51"/>
                    <a:pt x="54" y="51"/>
                  </a:cubicBezTo>
                  <a:cubicBezTo>
                    <a:pt x="58" y="46"/>
                    <a:pt x="55" y="33"/>
                    <a:pt x="61" y="31"/>
                  </a:cubicBezTo>
                  <a:cubicBezTo>
                    <a:pt x="61" y="29"/>
                    <a:pt x="61" y="27"/>
                    <a:pt x="61" y="25"/>
                  </a:cubicBezTo>
                  <a:cubicBezTo>
                    <a:pt x="58" y="25"/>
                    <a:pt x="55" y="21"/>
                    <a:pt x="52" y="21"/>
                  </a:cubicBezTo>
                  <a:cubicBezTo>
                    <a:pt x="51" y="21"/>
                    <a:pt x="50" y="21"/>
                    <a:pt x="48" y="22"/>
                  </a:cubicBezTo>
                  <a:cubicBezTo>
                    <a:pt x="49" y="19"/>
                    <a:pt x="46" y="19"/>
                    <a:pt x="44" y="18"/>
                  </a:cubicBezTo>
                  <a:cubicBezTo>
                    <a:pt x="45" y="20"/>
                    <a:pt x="43" y="20"/>
                    <a:pt x="42" y="21"/>
                  </a:cubicBezTo>
                  <a:cubicBezTo>
                    <a:pt x="41" y="20"/>
                    <a:pt x="41" y="19"/>
                    <a:pt x="40" y="19"/>
                  </a:cubicBezTo>
                  <a:cubicBezTo>
                    <a:pt x="39" y="19"/>
                    <a:pt x="39" y="19"/>
                    <a:pt x="38" y="20"/>
                  </a:cubicBezTo>
                  <a:cubicBezTo>
                    <a:pt x="39" y="18"/>
                    <a:pt x="41" y="17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8" y="8"/>
                    <a:pt x="37" y="9"/>
                    <a:pt x="33" y="9"/>
                  </a:cubicBezTo>
                  <a:cubicBezTo>
                    <a:pt x="33" y="10"/>
                    <a:pt x="32" y="10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8"/>
                    <a:pt x="34" y="7"/>
                    <a:pt x="29" y="5"/>
                  </a:cubicBezTo>
                  <a:cubicBezTo>
                    <a:pt x="28" y="6"/>
                    <a:pt x="29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5"/>
                    <a:pt x="26" y="5"/>
                    <a:pt x="27" y="3"/>
                  </a:cubicBezTo>
                  <a:cubicBezTo>
                    <a:pt x="23" y="2"/>
                    <a:pt x="20" y="2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4634705" y="3525838"/>
              <a:ext cx="26988" cy="41275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6 h 6"/>
                <a:gd name="T4" fmla="*/ 1 w 4"/>
                <a:gd name="T5" fmla="*/ 6 h 6"/>
                <a:gd name="T6" fmla="*/ 3 w 4"/>
                <a:gd name="T7" fmla="*/ 2 h 6"/>
                <a:gd name="T8" fmla="*/ 4 w 4"/>
                <a:gd name="T9" fmla="*/ 6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cubicBezTo>
                    <a:pt x="0" y="2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2"/>
                    <a:pt x="3" y="2"/>
                  </a:cubicBezTo>
                  <a:cubicBezTo>
                    <a:pt x="3" y="4"/>
                    <a:pt x="3" y="5"/>
                    <a:pt x="4" y="6"/>
                  </a:cubicBezTo>
                  <a:cubicBezTo>
                    <a:pt x="4" y="2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37"/>
            <p:cNvSpPr>
              <a:spLocks/>
            </p:cNvSpPr>
            <p:nvPr/>
          </p:nvSpPr>
          <p:spPr bwMode="auto">
            <a:xfrm>
              <a:off x="4779168" y="3538538"/>
              <a:ext cx="123825" cy="82550"/>
            </a:xfrm>
            <a:custGeom>
              <a:avLst/>
              <a:gdLst>
                <a:gd name="T0" fmla="*/ 4 w 18"/>
                <a:gd name="T1" fmla="*/ 0 h 12"/>
                <a:gd name="T2" fmla="*/ 0 w 18"/>
                <a:gd name="T3" fmla="*/ 4 h 12"/>
                <a:gd name="T4" fmla="*/ 1 w 18"/>
                <a:gd name="T5" fmla="*/ 4 h 12"/>
                <a:gd name="T6" fmla="*/ 7 w 18"/>
                <a:gd name="T7" fmla="*/ 10 h 12"/>
                <a:gd name="T8" fmla="*/ 7 w 18"/>
                <a:gd name="T9" fmla="*/ 8 h 12"/>
                <a:gd name="T10" fmla="*/ 7 w 18"/>
                <a:gd name="T11" fmla="*/ 8 h 12"/>
                <a:gd name="T12" fmla="*/ 8 w 18"/>
                <a:gd name="T13" fmla="*/ 10 h 12"/>
                <a:gd name="T14" fmla="*/ 9 w 18"/>
                <a:gd name="T15" fmla="*/ 10 h 12"/>
                <a:gd name="T16" fmla="*/ 12 w 18"/>
                <a:gd name="T17" fmla="*/ 8 h 12"/>
                <a:gd name="T18" fmla="*/ 12 w 18"/>
                <a:gd name="T19" fmla="*/ 8 h 12"/>
                <a:gd name="T20" fmla="*/ 15 w 18"/>
                <a:gd name="T21" fmla="*/ 10 h 12"/>
                <a:gd name="T22" fmla="*/ 17 w 18"/>
                <a:gd name="T23" fmla="*/ 12 h 12"/>
                <a:gd name="T24" fmla="*/ 18 w 18"/>
                <a:gd name="T25" fmla="*/ 11 h 12"/>
                <a:gd name="T26" fmla="*/ 8 w 18"/>
                <a:gd name="T27" fmla="*/ 2 h 12"/>
                <a:gd name="T28" fmla="*/ 8 w 18"/>
                <a:gd name="T29" fmla="*/ 2 h 12"/>
                <a:gd name="T30" fmla="*/ 8 w 18"/>
                <a:gd name="T31" fmla="*/ 4 h 12"/>
                <a:gd name="T32" fmla="*/ 7 w 18"/>
                <a:gd name="T33" fmla="*/ 4 h 12"/>
                <a:gd name="T34" fmla="*/ 7 w 18"/>
                <a:gd name="T35" fmla="*/ 1 h 12"/>
                <a:gd name="T36" fmla="*/ 4 w 18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5" y="4"/>
                    <a:pt x="5" y="8"/>
                    <a:pt x="7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8"/>
                    <a:pt x="8" y="8"/>
                    <a:pt x="7" y="8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10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9"/>
                    <a:pt x="15" y="10"/>
                  </a:cubicBezTo>
                  <a:cubicBezTo>
                    <a:pt x="15" y="11"/>
                    <a:pt x="16" y="12"/>
                    <a:pt x="17" y="12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4" y="9"/>
                    <a:pt x="15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3"/>
                    <a:pt x="7" y="2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Freeform 38"/>
            <p:cNvSpPr>
              <a:spLocks/>
            </p:cNvSpPr>
            <p:nvPr/>
          </p:nvSpPr>
          <p:spPr bwMode="auto">
            <a:xfrm>
              <a:off x="4510880" y="3579813"/>
              <a:ext cx="76200" cy="28575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1 h 4"/>
                <a:gd name="T4" fmla="*/ 0 w 11"/>
                <a:gd name="T5" fmla="*/ 1 h 4"/>
                <a:gd name="T6" fmla="*/ 2 w 11"/>
                <a:gd name="T7" fmla="*/ 2 h 4"/>
                <a:gd name="T8" fmla="*/ 4 w 11"/>
                <a:gd name="T9" fmla="*/ 2 h 4"/>
                <a:gd name="T10" fmla="*/ 5 w 11"/>
                <a:gd name="T11" fmla="*/ 2 h 4"/>
                <a:gd name="T12" fmla="*/ 11 w 11"/>
                <a:gd name="T13" fmla="*/ 4 h 4"/>
                <a:gd name="T14" fmla="*/ 7 w 11"/>
                <a:gd name="T15" fmla="*/ 1 h 4"/>
                <a:gd name="T16" fmla="*/ 6 w 11"/>
                <a:gd name="T17" fmla="*/ 2 h 4"/>
                <a:gd name="T18" fmla="*/ 2 w 11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3"/>
                    <a:pt x="10" y="3"/>
                    <a:pt x="11" y="4"/>
                  </a:cubicBezTo>
                  <a:cubicBezTo>
                    <a:pt x="11" y="2"/>
                    <a:pt x="9" y="1"/>
                    <a:pt x="7" y="1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Freeform 39"/>
            <p:cNvSpPr>
              <a:spLocks/>
            </p:cNvSpPr>
            <p:nvPr/>
          </p:nvSpPr>
          <p:spPr bwMode="auto">
            <a:xfrm>
              <a:off x="4552155" y="3635376"/>
              <a:ext cx="357188" cy="276225"/>
            </a:xfrm>
            <a:custGeom>
              <a:avLst/>
              <a:gdLst>
                <a:gd name="T0" fmla="*/ 41 w 52"/>
                <a:gd name="T1" fmla="*/ 0 h 40"/>
                <a:gd name="T2" fmla="*/ 38 w 52"/>
                <a:gd name="T3" fmla="*/ 9 h 40"/>
                <a:gd name="T4" fmla="*/ 32 w 52"/>
                <a:gd name="T5" fmla="*/ 1 h 40"/>
                <a:gd name="T6" fmla="*/ 30 w 52"/>
                <a:gd name="T7" fmla="*/ 1 h 40"/>
                <a:gd name="T8" fmla="*/ 25 w 52"/>
                <a:gd name="T9" fmla="*/ 2 h 40"/>
                <a:gd name="T10" fmla="*/ 24 w 52"/>
                <a:gd name="T11" fmla="*/ 6 h 40"/>
                <a:gd name="T12" fmla="*/ 23 w 52"/>
                <a:gd name="T13" fmla="*/ 6 h 40"/>
                <a:gd name="T14" fmla="*/ 21 w 52"/>
                <a:gd name="T15" fmla="*/ 4 h 40"/>
                <a:gd name="T16" fmla="*/ 1 w 52"/>
                <a:gd name="T17" fmla="*/ 19 h 40"/>
                <a:gd name="T18" fmla="*/ 0 w 52"/>
                <a:gd name="T19" fmla="*/ 35 h 40"/>
                <a:gd name="T20" fmla="*/ 20 w 52"/>
                <a:gd name="T21" fmla="*/ 30 h 40"/>
                <a:gd name="T22" fmla="*/ 24 w 52"/>
                <a:gd name="T23" fmla="*/ 30 h 40"/>
                <a:gd name="T24" fmla="*/ 25 w 52"/>
                <a:gd name="T25" fmla="*/ 34 h 40"/>
                <a:gd name="T26" fmla="*/ 25 w 52"/>
                <a:gd name="T27" fmla="*/ 34 h 40"/>
                <a:gd name="T28" fmla="*/ 27 w 52"/>
                <a:gd name="T29" fmla="*/ 33 h 40"/>
                <a:gd name="T30" fmla="*/ 28 w 52"/>
                <a:gd name="T31" fmla="*/ 31 h 40"/>
                <a:gd name="T32" fmla="*/ 29 w 52"/>
                <a:gd name="T33" fmla="*/ 32 h 40"/>
                <a:gd name="T34" fmla="*/ 28 w 52"/>
                <a:gd name="T35" fmla="*/ 39 h 40"/>
                <a:gd name="T36" fmla="*/ 31 w 52"/>
                <a:gd name="T37" fmla="*/ 40 h 40"/>
                <a:gd name="T38" fmla="*/ 35 w 52"/>
                <a:gd name="T39" fmla="*/ 39 h 40"/>
                <a:gd name="T40" fmla="*/ 39 w 52"/>
                <a:gd name="T41" fmla="*/ 39 h 40"/>
                <a:gd name="T42" fmla="*/ 40 w 52"/>
                <a:gd name="T43" fmla="*/ 39 h 40"/>
                <a:gd name="T44" fmla="*/ 51 w 52"/>
                <a:gd name="T45" fmla="*/ 26 h 40"/>
                <a:gd name="T46" fmla="*/ 44 w 52"/>
                <a:gd name="T47" fmla="*/ 11 h 40"/>
                <a:gd name="T48" fmla="*/ 41 w 52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40">
                  <a:moveTo>
                    <a:pt x="41" y="0"/>
                  </a:moveTo>
                  <a:cubicBezTo>
                    <a:pt x="41" y="4"/>
                    <a:pt x="40" y="8"/>
                    <a:pt x="38" y="9"/>
                  </a:cubicBezTo>
                  <a:cubicBezTo>
                    <a:pt x="33" y="8"/>
                    <a:pt x="31" y="5"/>
                    <a:pt x="32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8" y="1"/>
                    <a:pt x="28" y="2"/>
                    <a:pt x="25" y="2"/>
                  </a:cubicBezTo>
                  <a:cubicBezTo>
                    <a:pt x="25" y="3"/>
                    <a:pt x="25" y="5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1" y="6"/>
                    <a:pt x="23" y="4"/>
                    <a:pt x="21" y="4"/>
                  </a:cubicBezTo>
                  <a:cubicBezTo>
                    <a:pt x="17" y="11"/>
                    <a:pt x="7" y="12"/>
                    <a:pt x="1" y="19"/>
                  </a:cubicBezTo>
                  <a:cubicBezTo>
                    <a:pt x="2" y="24"/>
                    <a:pt x="0" y="31"/>
                    <a:pt x="0" y="35"/>
                  </a:cubicBezTo>
                  <a:cubicBezTo>
                    <a:pt x="7" y="34"/>
                    <a:pt x="13" y="30"/>
                    <a:pt x="20" y="30"/>
                  </a:cubicBezTo>
                  <a:cubicBezTo>
                    <a:pt x="22" y="30"/>
                    <a:pt x="23" y="30"/>
                    <a:pt x="24" y="30"/>
                  </a:cubicBezTo>
                  <a:cubicBezTo>
                    <a:pt x="24" y="32"/>
                    <a:pt x="25" y="32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7" y="33"/>
                    <a:pt x="27" y="33"/>
                  </a:cubicBezTo>
                  <a:cubicBezTo>
                    <a:pt x="28" y="32"/>
                    <a:pt x="28" y="31"/>
                    <a:pt x="28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7" y="34"/>
                    <a:pt x="30" y="37"/>
                    <a:pt x="28" y="39"/>
                  </a:cubicBezTo>
                  <a:cubicBezTo>
                    <a:pt x="29" y="40"/>
                    <a:pt x="30" y="40"/>
                    <a:pt x="31" y="40"/>
                  </a:cubicBezTo>
                  <a:cubicBezTo>
                    <a:pt x="32" y="40"/>
                    <a:pt x="33" y="40"/>
                    <a:pt x="35" y="39"/>
                  </a:cubicBezTo>
                  <a:cubicBezTo>
                    <a:pt x="36" y="39"/>
                    <a:pt x="37" y="39"/>
                    <a:pt x="39" y="39"/>
                  </a:cubicBezTo>
                  <a:cubicBezTo>
                    <a:pt x="39" y="39"/>
                    <a:pt x="39" y="39"/>
                    <a:pt x="40" y="39"/>
                  </a:cubicBezTo>
                  <a:cubicBezTo>
                    <a:pt x="41" y="34"/>
                    <a:pt x="49" y="31"/>
                    <a:pt x="51" y="26"/>
                  </a:cubicBezTo>
                  <a:cubicBezTo>
                    <a:pt x="52" y="19"/>
                    <a:pt x="48" y="15"/>
                    <a:pt x="44" y="11"/>
                  </a:cubicBezTo>
                  <a:cubicBezTo>
                    <a:pt x="45" y="5"/>
                    <a:pt x="43" y="3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" name="Freeform 40"/>
            <p:cNvSpPr>
              <a:spLocks/>
            </p:cNvSpPr>
            <p:nvPr/>
          </p:nvSpPr>
          <p:spPr bwMode="auto">
            <a:xfrm>
              <a:off x="5012530" y="3897313"/>
              <a:ext cx="47625" cy="41275"/>
            </a:xfrm>
            <a:custGeom>
              <a:avLst/>
              <a:gdLst>
                <a:gd name="T0" fmla="*/ 4 w 7"/>
                <a:gd name="T1" fmla="*/ 0 h 6"/>
                <a:gd name="T2" fmla="*/ 1 w 7"/>
                <a:gd name="T3" fmla="*/ 4 h 6"/>
                <a:gd name="T4" fmla="*/ 2 w 7"/>
                <a:gd name="T5" fmla="*/ 6 h 6"/>
                <a:gd name="T6" fmla="*/ 2 w 7"/>
                <a:gd name="T7" fmla="*/ 6 h 6"/>
                <a:gd name="T8" fmla="*/ 7 w 7"/>
                <a:gd name="T9" fmla="*/ 2 h 6"/>
                <a:gd name="T10" fmla="*/ 6 w 7"/>
                <a:gd name="T11" fmla="*/ 2 h 6"/>
                <a:gd name="T12" fmla="*/ 4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4" y="3"/>
                    <a:pt x="1" y="2"/>
                    <a:pt x="1" y="4"/>
                  </a:cubicBezTo>
                  <a:cubicBezTo>
                    <a:pt x="3" y="4"/>
                    <a:pt x="0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3"/>
                    <a:pt x="6" y="4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Freeform 41"/>
            <p:cNvSpPr>
              <a:spLocks/>
            </p:cNvSpPr>
            <p:nvPr/>
          </p:nvSpPr>
          <p:spPr bwMode="auto">
            <a:xfrm>
              <a:off x="4758530" y="3938588"/>
              <a:ext cx="33338" cy="20638"/>
            </a:xfrm>
            <a:custGeom>
              <a:avLst/>
              <a:gdLst>
                <a:gd name="T0" fmla="*/ 5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1 w 5"/>
                <a:gd name="T7" fmla="*/ 3 h 3"/>
                <a:gd name="T8" fmla="*/ 2 w 5"/>
                <a:gd name="T9" fmla="*/ 3 h 3"/>
                <a:gd name="T10" fmla="*/ 5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42"/>
            <p:cNvSpPr>
              <a:spLocks/>
            </p:cNvSpPr>
            <p:nvPr/>
          </p:nvSpPr>
          <p:spPr bwMode="auto">
            <a:xfrm>
              <a:off x="4909343" y="3944938"/>
              <a:ext cx="88900" cy="49213"/>
            </a:xfrm>
            <a:custGeom>
              <a:avLst/>
              <a:gdLst>
                <a:gd name="T0" fmla="*/ 13 w 13"/>
                <a:gd name="T1" fmla="*/ 0 h 7"/>
                <a:gd name="T2" fmla="*/ 3 w 13"/>
                <a:gd name="T3" fmla="*/ 7 h 7"/>
                <a:gd name="T4" fmla="*/ 13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cubicBezTo>
                    <a:pt x="11" y="0"/>
                    <a:pt x="0" y="4"/>
                    <a:pt x="3" y="7"/>
                  </a:cubicBezTo>
                  <a:cubicBezTo>
                    <a:pt x="6" y="4"/>
                    <a:pt x="10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3137693" y="4159251"/>
              <a:ext cx="33338" cy="26988"/>
            </a:xfrm>
            <a:custGeom>
              <a:avLst/>
              <a:gdLst>
                <a:gd name="T0" fmla="*/ 4 w 5"/>
                <a:gd name="T1" fmla="*/ 0 h 4"/>
                <a:gd name="T2" fmla="*/ 1 w 5"/>
                <a:gd name="T3" fmla="*/ 4 h 4"/>
                <a:gd name="T4" fmla="*/ 4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1"/>
                    <a:pt x="0" y="3"/>
                    <a:pt x="1" y="4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3171030" y="2725738"/>
              <a:ext cx="55563" cy="14288"/>
            </a:xfrm>
            <a:custGeom>
              <a:avLst/>
              <a:gdLst>
                <a:gd name="T0" fmla="*/ 7 w 8"/>
                <a:gd name="T1" fmla="*/ 0 h 2"/>
                <a:gd name="T2" fmla="*/ 4 w 8"/>
                <a:gd name="T3" fmla="*/ 0 h 2"/>
                <a:gd name="T4" fmla="*/ 2 w 8"/>
                <a:gd name="T5" fmla="*/ 0 h 2"/>
                <a:gd name="T6" fmla="*/ 1 w 8"/>
                <a:gd name="T7" fmla="*/ 0 h 2"/>
                <a:gd name="T8" fmla="*/ 1 w 8"/>
                <a:gd name="T9" fmla="*/ 1 h 2"/>
                <a:gd name="T10" fmla="*/ 0 w 8"/>
                <a:gd name="T11" fmla="*/ 2 h 2"/>
                <a:gd name="T12" fmla="*/ 2 w 8"/>
                <a:gd name="T13" fmla="*/ 2 h 2"/>
                <a:gd name="T14" fmla="*/ 8 w 8"/>
                <a:gd name="T15" fmla="*/ 0 h 2"/>
                <a:gd name="T16" fmla="*/ 7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1" name="Freeform 45"/>
            <p:cNvSpPr>
              <a:spLocks/>
            </p:cNvSpPr>
            <p:nvPr/>
          </p:nvSpPr>
          <p:spPr bwMode="auto">
            <a:xfrm>
              <a:off x="3069430" y="2732088"/>
              <a:ext cx="26988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2 w 4"/>
                <a:gd name="T5" fmla="*/ 3 h 3"/>
                <a:gd name="T6" fmla="*/ 4 w 4"/>
                <a:gd name="T7" fmla="*/ 1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2951955" y="2787651"/>
              <a:ext cx="34925" cy="20638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2 h 3"/>
                <a:gd name="T4" fmla="*/ 1 w 5"/>
                <a:gd name="T5" fmla="*/ 3 h 3"/>
                <a:gd name="T6" fmla="*/ 4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3" y="1"/>
                    <a:pt x="1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2966243" y="2808288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0 w 4"/>
                <a:gd name="T3" fmla="*/ 2 h 2"/>
                <a:gd name="T4" fmla="*/ 1 w 4"/>
                <a:gd name="T5" fmla="*/ 2 h 2"/>
                <a:gd name="T6" fmla="*/ 4 w 4"/>
                <a:gd name="T7" fmla="*/ 0 h 2"/>
                <a:gd name="T8" fmla="*/ 3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4" name="Freeform 48"/>
            <p:cNvSpPr>
              <a:spLocks/>
            </p:cNvSpPr>
            <p:nvPr/>
          </p:nvSpPr>
          <p:spPr bwMode="auto">
            <a:xfrm>
              <a:off x="3748880" y="2911476"/>
              <a:ext cx="33338" cy="20638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0 h 3"/>
                <a:gd name="T4" fmla="*/ 1 w 5"/>
                <a:gd name="T5" fmla="*/ 1 h 3"/>
                <a:gd name="T6" fmla="*/ 1 w 5"/>
                <a:gd name="T7" fmla="*/ 0 h 3"/>
                <a:gd name="T8" fmla="*/ 3 w 5"/>
                <a:gd name="T9" fmla="*/ 3 h 3"/>
                <a:gd name="T10" fmla="*/ 4 w 5"/>
                <a:gd name="T11" fmla="*/ 1 h 3"/>
                <a:gd name="T12" fmla="*/ 3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2"/>
                    <a:pt x="1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5" name="Freeform 49"/>
            <p:cNvSpPr>
              <a:spLocks/>
            </p:cNvSpPr>
            <p:nvPr/>
          </p:nvSpPr>
          <p:spPr bwMode="auto">
            <a:xfrm>
              <a:off x="3494880" y="2967038"/>
              <a:ext cx="33338" cy="20638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0 h 3"/>
                <a:gd name="T4" fmla="*/ 2 w 5"/>
                <a:gd name="T5" fmla="*/ 3 h 3"/>
                <a:gd name="T6" fmla="*/ 5 w 5"/>
                <a:gd name="T7" fmla="*/ 1 h 3"/>
                <a:gd name="T8" fmla="*/ 4 w 5"/>
                <a:gd name="T9" fmla="*/ 1 h 3"/>
                <a:gd name="T10" fmla="*/ 3 w 5"/>
                <a:gd name="T11" fmla="*/ 0 h 3"/>
                <a:gd name="T12" fmla="*/ 2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2"/>
                    <a:pt x="0" y="2"/>
                    <a:pt x="2" y="3"/>
                  </a:cubicBezTo>
                  <a:cubicBezTo>
                    <a:pt x="2" y="2"/>
                    <a:pt x="5" y="3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6" name="Freeform 50"/>
            <p:cNvSpPr>
              <a:spLocks/>
            </p:cNvSpPr>
            <p:nvPr/>
          </p:nvSpPr>
          <p:spPr bwMode="auto">
            <a:xfrm>
              <a:off x="4717255" y="3063876"/>
              <a:ext cx="41275" cy="26988"/>
            </a:xfrm>
            <a:custGeom>
              <a:avLst/>
              <a:gdLst>
                <a:gd name="T0" fmla="*/ 1 w 6"/>
                <a:gd name="T1" fmla="*/ 0 h 4"/>
                <a:gd name="T2" fmla="*/ 0 w 6"/>
                <a:gd name="T3" fmla="*/ 0 h 4"/>
                <a:gd name="T4" fmla="*/ 4 w 6"/>
                <a:gd name="T5" fmla="*/ 4 h 4"/>
                <a:gd name="T6" fmla="*/ 6 w 6"/>
                <a:gd name="T7" fmla="*/ 2 h 4"/>
                <a:gd name="T8" fmla="*/ 1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4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7" name="Freeform 51"/>
            <p:cNvSpPr>
              <a:spLocks/>
            </p:cNvSpPr>
            <p:nvPr/>
          </p:nvSpPr>
          <p:spPr bwMode="auto">
            <a:xfrm>
              <a:off x="3486943" y="3090863"/>
              <a:ext cx="28575" cy="41275"/>
            </a:xfrm>
            <a:custGeom>
              <a:avLst/>
              <a:gdLst>
                <a:gd name="T0" fmla="*/ 3 w 4"/>
                <a:gd name="T1" fmla="*/ 0 h 6"/>
                <a:gd name="T2" fmla="*/ 2 w 4"/>
                <a:gd name="T3" fmla="*/ 6 h 6"/>
                <a:gd name="T4" fmla="*/ 4 w 4"/>
                <a:gd name="T5" fmla="*/ 0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0" y="0"/>
                    <a:pt x="0" y="5"/>
                    <a:pt x="2" y="6"/>
                  </a:cubicBezTo>
                  <a:cubicBezTo>
                    <a:pt x="3" y="5"/>
                    <a:pt x="2" y="2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8" name="Freeform 52"/>
            <p:cNvSpPr>
              <a:spLocks/>
            </p:cNvSpPr>
            <p:nvPr/>
          </p:nvSpPr>
          <p:spPr bwMode="auto">
            <a:xfrm>
              <a:off x="2842418" y="3284538"/>
              <a:ext cx="61913" cy="26988"/>
            </a:xfrm>
            <a:custGeom>
              <a:avLst/>
              <a:gdLst>
                <a:gd name="T0" fmla="*/ 2 w 9"/>
                <a:gd name="T1" fmla="*/ 0 h 4"/>
                <a:gd name="T2" fmla="*/ 0 w 9"/>
                <a:gd name="T3" fmla="*/ 1 h 4"/>
                <a:gd name="T4" fmla="*/ 1 w 9"/>
                <a:gd name="T5" fmla="*/ 1 h 4"/>
                <a:gd name="T6" fmla="*/ 4 w 9"/>
                <a:gd name="T7" fmla="*/ 2 h 4"/>
                <a:gd name="T8" fmla="*/ 7 w 9"/>
                <a:gd name="T9" fmla="*/ 4 h 4"/>
                <a:gd name="T10" fmla="*/ 9 w 9"/>
                <a:gd name="T11" fmla="*/ 3 h 4"/>
                <a:gd name="T12" fmla="*/ 9 w 9"/>
                <a:gd name="T13" fmla="*/ 3 h 4"/>
                <a:gd name="T14" fmla="*/ 5 w 9"/>
                <a:gd name="T15" fmla="*/ 2 h 4"/>
                <a:gd name="T16" fmla="*/ 2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3"/>
                    <a:pt x="6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9" name="Freeform 53"/>
            <p:cNvSpPr>
              <a:spLocks/>
            </p:cNvSpPr>
            <p:nvPr/>
          </p:nvSpPr>
          <p:spPr bwMode="auto">
            <a:xfrm>
              <a:off x="2910680" y="3317876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2 w 4"/>
                <a:gd name="T5" fmla="*/ 1 h 2"/>
                <a:gd name="T6" fmla="*/ 3 w 4"/>
                <a:gd name="T7" fmla="*/ 1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0 h 2"/>
                <a:gd name="T14" fmla="*/ 3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0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0" name="Freeform 54"/>
            <p:cNvSpPr>
              <a:spLocks/>
            </p:cNvSpPr>
            <p:nvPr/>
          </p:nvSpPr>
          <p:spPr bwMode="auto">
            <a:xfrm>
              <a:off x="4628355" y="3332163"/>
              <a:ext cx="33338" cy="41275"/>
            </a:xfrm>
            <a:custGeom>
              <a:avLst/>
              <a:gdLst>
                <a:gd name="T0" fmla="*/ 2 w 5"/>
                <a:gd name="T1" fmla="*/ 0 h 6"/>
                <a:gd name="T2" fmla="*/ 3 w 5"/>
                <a:gd name="T3" fmla="*/ 6 h 6"/>
                <a:gd name="T4" fmla="*/ 2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0" y="1"/>
                    <a:pt x="1" y="6"/>
                    <a:pt x="3" y="6"/>
                  </a:cubicBezTo>
                  <a:cubicBezTo>
                    <a:pt x="1" y="4"/>
                    <a:pt x="5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1" name="Freeform 55"/>
            <p:cNvSpPr>
              <a:spLocks/>
            </p:cNvSpPr>
            <p:nvPr/>
          </p:nvSpPr>
          <p:spPr bwMode="auto">
            <a:xfrm>
              <a:off x="4277518" y="3422651"/>
              <a:ext cx="20638" cy="33338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3 h 5"/>
                <a:gd name="T4" fmla="*/ 2 w 3"/>
                <a:gd name="T5" fmla="*/ 5 h 5"/>
                <a:gd name="T6" fmla="*/ 2 w 3"/>
                <a:gd name="T7" fmla="*/ 5 h 5"/>
                <a:gd name="T8" fmla="*/ 2 w 3"/>
                <a:gd name="T9" fmla="*/ 0 h 5"/>
                <a:gd name="T10" fmla="*/ 1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2" y="2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2" name="Freeform 56"/>
            <p:cNvSpPr>
              <a:spLocks/>
            </p:cNvSpPr>
            <p:nvPr/>
          </p:nvSpPr>
          <p:spPr bwMode="auto">
            <a:xfrm>
              <a:off x="4675980" y="3429001"/>
              <a:ext cx="20638" cy="2063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2"/>
                    <a:pt x="3" y="3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57"/>
            <p:cNvSpPr>
              <a:spLocks/>
            </p:cNvSpPr>
            <p:nvPr/>
          </p:nvSpPr>
          <p:spPr bwMode="auto">
            <a:xfrm>
              <a:off x="4599780" y="3449638"/>
              <a:ext cx="28575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3 h 3"/>
                <a:gd name="T4" fmla="*/ 0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2 h 3"/>
                <a:gd name="T12" fmla="*/ 3 w 4"/>
                <a:gd name="T13" fmla="*/ 2 h 3"/>
                <a:gd name="T14" fmla="*/ 2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2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58"/>
            <p:cNvSpPr>
              <a:spLocks/>
            </p:cNvSpPr>
            <p:nvPr/>
          </p:nvSpPr>
          <p:spPr bwMode="auto">
            <a:xfrm>
              <a:off x="4421980" y="3463926"/>
              <a:ext cx="88900" cy="109538"/>
            </a:xfrm>
            <a:custGeom>
              <a:avLst/>
              <a:gdLst>
                <a:gd name="T0" fmla="*/ 0 w 13"/>
                <a:gd name="T1" fmla="*/ 0 h 16"/>
                <a:gd name="T2" fmla="*/ 13 w 13"/>
                <a:gd name="T3" fmla="*/ 16 h 16"/>
                <a:gd name="T4" fmla="*/ 0 w 13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5" y="4"/>
                    <a:pt x="6" y="14"/>
                    <a:pt x="13" y="16"/>
                  </a:cubicBezTo>
                  <a:cubicBezTo>
                    <a:pt x="12" y="8"/>
                    <a:pt x="6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5" name="Freeform 59"/>
            <p:cNvSpPr>
              <a:spLocks/>
            </p:cNvSpPr>
            <p:nvPr/>
          </p:nvSpPr>
          <p:spPr bwMode="auto">
            <a:xfrm>
              <a:off x="4744243" y="3525838"/>
              <a:ext cx="26988" cy="12700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1 h 2"/>
                <a:gd name="T4" fmla="*/ 3 w 4"/>
                <a:gd name="T5" fmla="*/ 2 h 2"/>
                <a:gd name="T6" fmla="*/ 4 w 4"/>
                <a:gd name="T7" fmla="*/ 2 h 2"/>
                <a:gd name="T8" fmla="*/ 2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6" name="Freeform 60"/>
            <p:cNvSpPr>
              <a:spLocks/>
            </p:cNvSpPr>
            <p:nvPr/>
          </p:nvSpPr>
          <p:spPr bwMode="auto">
            <a:xfrm>
              <a:off x="4188618" y="4186238"/>
              <a:ext cx="47625" cy="0"/>
            </a:xfrm>
            <a:custGeom>
              <a:avLst/>
              <a:gdLst>
                <a:gd name="T0" fmla="*/ 4 w 7"/>
                <a:gd name="T1" fmla="*/ 0 w 7"/>
                <a:gd name="T2" fmla="*/ 7 w 7"/>
                <a:gd name="T3" fmla="*/ 4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7">
                  <a:moveTo>
                    <a:pt x="4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0"/>
                    <a:pt x="5" y="0"/>
                    <a:pt x="7" y="0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7" name="Freeform 62"/>
            <p:cNvSpPr>
              <a:spLocks/>
            </p:cNvSpPr>
            <p:nvPr/>
          </p:nvSpPr>
          <p:spPr bwMode="auto">
            <a:xfrm>
              <a:off x="3191668" y="2725738"/>
              <a:ext cx="282575" cy="173038"/>
            </a:xfrm>
            <a:custGeom>
              <a:avLst/>
              <a:gdLst>
                <a:gd name="T0" fmla="*/ 37 w 41"/>
                <a:gd name="T1" fmla="*/ 0 h 25"/>
                <a:gd name="T2" fmla="*/ 34 w 41"/>
                <a:gd name="T3" fmla="*/ 1 h 25"/>
                <a:gd name="T4" fmla="*/ 24 w 41"/>
                <a:gd name="T5" fmla="*/ 0 h 25"/>
                <a:gd name="T6" fmla="*/ 0 w 41"/>
                <a:gd name="T7" fmla="*/ 4 h 25"/>
                <a:gd name="T8" fmla="*/ 1 w 41"/>
                <a:gd name="T9" fmla="*/ 4 h 25"/>
                <a:gd name="T10" fmla="*/ 2 w 41"/>
                <a:gd name="T11" fmla="*/ 6 h 25"/>
                <a:gd name="T12" fmla="*/ 3 w 41"/>
                <a:gd name="T13" fmla="*/ 6 h 25"/>
                <a:gd name="T14" fmla="*/ 5 w 41"/>
                <a:gd name="T15" fmla="*/ 6 h 25"/>
                <a:gd name="T16" fmla="*/ 7 w 41"/>
                <a:gd name="T17" fmla="*/ 6 h 25"/>
                <a:gd name="T18" fmla="*/ 7 w 41"/>
                <a:gd name="T19" fmla="*/ 6 h 25"/>
                <a:gd name="T20" fmla="*/ 6 w 41"/>
                <a:gd name="T21" fmla="*/ 19 h 25"/>
                <a:gd name="T22" fmla="*/ 8 w 41"/>
                <a:gd name="T23" fmla="*/ 25 h 25"/>
                <a:gd name="T24" fmla="*/ 9 w 41"/>
                <a:gd name="T25" fmla="*/ 25 h 25"/>
                <a:gd name="T26" fmla="*/ 11 w 41"/>
                <a:gd name="T27" fmla="*/ 25 h 25"/>
                <a:gd name="T28" fmla="*/ 33 w 41"/>
                <a:gd name="T29" fmla="*/ 14 h 25"/>
                <a:gd name="T30" fmla="*/ 33 w 41"/>
                <a:gd name="T31" fmla="*/ 14 h 25"/>
                <a:gd name="T32" fmla="*/ 32 w 41"/>
                <a:gd name="T33" fmla="*/ 14 h 25"/>
                <a:gd name="T34" fmla="*/ 31 w 41"/>
                <a:gd name="T35" fmla="*/ 14 h 25"/>
                <a:gd name="T36" fmla="*/ 30 w 41"/>
                <a:gd name="T37" fmla="*/ 13 h 25"/>
                <a:gd name="T38" fmla="*/ 32 w 41"/>
                <a:gd name="T39" fmla="*/ 11 h 25"/>
                <a:gd name="T40" fmla="*/ 36 w 41"/>
                <a:gd name="T41" fmla="*/ 13 h 25"/>
                <a:gd name="T42" fmla="*/ 32 w 41"/>
                <a:gd name="T43" fmla="*/ 9 h 25"/>
                <a:gd name="T44" fmla="*/ 35 w 41"/>
                <a:gd name="T45" fmla="*/ 9 h 25"/>
                <a:gd name="T46" fmla="*/ 37 w 41"/>
                <a:gd name="T47" fmla="*/ 9 h 25"/>
                <a:gd name="T48" fmla="*/ 41 w 41"/>
                <a:gd name="T49" fmla="*/ 2 h 25"/>
                <a:gd name="T50" fmla="*/ 41 w 41"/>
                <a:gd name="T51" fmla="*/ 2 h 25"/>
                <a:gd name="T52" fmla="*/ 37 w 41"/>
                <a:gd name="T5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25">
                  <a:moveTo>
                    <a:pt x="37" y="0"/>
                  </a:moveTo>
                  <a:cubicBezTo>
                    <a:pt x="35" y="0"/>
                    <a:pt x="33" y="0"/>
                    <a:pt x="34" y="1"/>
                  </a:cubicBezTo>
                  <a:cubicBezTo>
                    <a:pt x="31" y="1"/>
                    <a:pt x="28" y="0"/>
                    <a:pt x="24" y="0"/>
                  </a:cubicBezTo>
                  <a:cubicBezTo>
                    <a:pt x="16" y="0"/>
                    <a:pt x="6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5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11"/>
                    <a:pt x="12" y="16"/>
                    <a:pt x="6" y="19"/>
                  </a:cubicBezTo>
                  <a:cubicBezTo>
                    <a:pt x="9" y="20"/>
                    <a:pt x="4" y="24"/>
                    <a:pt x="8" y="25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6" y="17"/>
                    <a:pt x="25" y="18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31" y="13"/>
                    <a:pt x="31" y="11"/>
                    <a:pt x="32" y="11"/>
                  </a:cubicBezTo>
                  <a:cubicBezTo>
                    <a:pt x="33" y="11"/>
                    <a:pt x="34" y="12"/>
                    <a:pt x="36" y="13"/>
                  </a:cubicBezTo>
                  <a:cubicBezTo>
                    <a:pt x="36" y="10"/>
                    <a:pt x="32" y="12"/>
                    <a:pt x="32" y="9"/>
                  </a:cubicBezTo>
                  <a:cubicBezTo>
                    <a:pt x="34" y="9"/>
                    <a:pt x="34" y="9"/>
                    <a:pt x="35" y="9"/>
                  </a:cubicBezTo>
                  <a:cubicBezTo>
                    <a:pt x="35" y="9"/>
                    <a:pt x="36" y="9"/>
                    <a:pt x="37" y="9"/>
                  </a:cubicBezTo>
                  <a:cubicBezTo>
                    <a:pt x="38" y="6"/>
                    <a:pt x="40" y="4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0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8" name="Freeform 63"/>
            <p:cNvSpPr>
              <a:spLocks/>
            </p:cNvSpPr>
            <p:nvPr/>
          </p:nvSpPr>
          <p:spPr bwMode="auto">
            <a:xfrm>
              <a:off x="3432968" y="2857501"/>
              <a:ext cx="53975" cy="20638"/>
            </a:xfrm>
            <a:custGeom>
              <a:avLst/>
              <a:gdLst>
                <a:gd name="T0" fmla="*/ 5 w 8"/>
                <a:gd name="T1" fmla="*/ 0 h 3"/>
                <a:gd name="T2" fmla="*/ 0 w 8"/>
                <a:gd name="T3" fmla="*/ 2 h 3"/>
                <a:gd name="T4" fmla="*/ 2 w 8"/>
                <a:gd name="T5" fmla="*/ 3 h 3"/>
                <a:gd name="T6" fmla="*/ 8 w 8"/>
                <a:gd name="T7" fmla="*/ 2 h 3"/>
                <a:gd name="T8" fmla="*/ 5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3" y="0"/>
                    <a:pt x="0" y="1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4" y="3"/>
                    <a:pt x="5" y="2"/>
                    <a:pt x="8" y="2"/>
                  </a:cubicBezTo>
                  <a:cubicBezTo>
                    <a:pt x="8" y="0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9" name="Freeform 64"/>
            <p:cNvSpPr>
              <a:spLocks/>
            </p:cNvSpPr>
            <p:nvPr/>
          </p:nvSpPr>
          <p:spPr bwMode="auto">
            <a:xfrm>
              <a:off x="3447255" y="3414713"/>
              <a:ext cx="19050" cy="28575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4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3"/>
                    <a:pt x="3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0" name="Freeform 65"/>
            <p:cNvSpPr>
              <a:spLocks/>
            </p:cNvSpPr>
            <p:nvPr/>
          </p:nvSpPr>
          <p:spPr bwMode="auto">
            <a:xfrm>
              <a:off x="4537868" y="3476626"/>
              <a:ext cx="90488" cy="76200"/>
            </a:xfrm>
            <a:custGeom>
              <a:avLst/>
              <a:gdLst>
                <a:gd name="T0" fmla="*/ 8 w 13"/>
                <a:gd name="T1" fmla="*/ 0 h 11"/>
                <a:gd name="T2" fmla="*/ 5 w 13"/>
                <a:gd name="T3" fmla="*/ 2 h 11"/>
                <a:gd name="T4" fmla="*/ 2 w 13"/>
                <a:gd name="T5" fmla="*/ 5 h 11"/>
                <a:gd name="T6" fmla="*/ 1 w 13"/>
                <a:gd name="T7" fmla="*/ 4 h 11"/>
                <a:gd name="T8" fmla="*/ 2 w 13"/>
                <a:gd name="T9" fmla="*/ 10 h 11"/>
                <a:gd name="T10" fmla="*/ 10 w 13"/>
                <a:gd name="T11" fmla="*/ 11 h 11"/>
                <a:gd name="T12" fmla="*/ 13 w 13"/>
                <a:gd name="T13" fmla="*/ 4 h 11"/>
                <a:gd name="T14" fmla="*/ 11 w 13"/>
                <a:gd name="T15" fmla="*/ 0 h 11"/>
                <a:gd name="T16" fmla="*/ 11 w 13"/>
                <a:gd name="T17" fmla="*/ 0 h 11"/>
                <a:gd name="T18" fmla="*/ 9 w 13"/>
                <a:gd name="T19" fmla="*/ 3 h 11"/>
                <a:gd name="T20" fmla="*/ 9 w 13"/>
                <a:gd name="T21" fmla="*/ 0 h 11"/>
                <a:gd name="T22" fmla="*/ 8 w 13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1">
                  <a:moveTo>
                    <a:pt x="8" y="0"/>
                  </a:moveTo>
                  <a:cubicBezTo>
                    <a:pt x="7" y="0"/>
                    <a:pt x="6" y="1"/>
                    <a:pt x="5" y="2"/>
                  </a:cubicBezTo>
                  <a:cubicBezTo>
                    <a:pt x="4" y="3"/>
                    <a:pt x="3" y="5"/>
                    <a:pt x="2" y="5"/>
                  </a:cubicBezTo>
                  <a:cubicBezTo>
                    <a:pt x="2" y="5"/>
                    <a:pt x="2" y="4"/>
                    <a:pt x="1" y="4"/>
                  </a:cubicBezTo>
                  <a:cubicBezTo>
                    <a:pt x="0" y="7"/>
                    <a:pt x="3" y="7"/>
                    <a:pt x="2" y="10"/>
                  </a:cubicBezTo>
                  <a:cubicBezTo>
                    <a:pt x="6" y="10"/>
                    <a:pt x="7" y="10"/>
                    <a:pt x="10" y="11"/>
                  </a:cubicBezTo>
                  <a:cubicBezTo>
                    <a:pt x="9" y="7"/>
                    <a:pt x="12" y="6"/>
                    <a:pt x="13" y="4"/>
                  </a:cubicBezTo>
                  <a:cubicBezTo>
                    <a:pt x="12" y="3"/>
                    <a:pt x="12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10" y="2"/>
                    <a:pt x="9" y="3"/>
                  </a:cubicBezTo>
                  <a:cubicBezTo>
                    <a:pt x="8" y="1"/>
                    <a:pt x="11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" name="Freeform 66"/>
            <p:cNvSpPr>
              <a:spLocks/>
            </p:cNvSpPr>
            <p:nvPr/>
          </p:nvSpPr>
          <p:spPr bwMode="auto">
            <a:xfrm>
              <a:off x="3940968" y="3656013"/>
              <a:ext cx="68263" cy="123825"/>
            </a:xfrm>
            <a:custGeom>
              <a:avLst/>
              <a:gdLst>
                <a:gd name="T0" fmla="*/ 9 w 10"/>
                <a:gd name="T1" fmla="*/ 0 h 18"/>
                <a:gd name="T2" fmla="*/ 4 w 10"/>
                <a:gd name="T3" fmla="*/ 4 h 18"/>
                <a:gd name="T4" fmla="*/ 3 w 10"/>
                <a:gd name="T5" fmla="*/ 4 h 18"/>
                <a:gd name="T6" fmla="*/ 1 w 10"/>
                <a:gd name="T7" fmla="*/ 17 h 18"/>
                <a:gd name="T8" fmla="*/ 1 w 10"/>
                <a:gd name="T9" fmla="*/ 17 h 18"/>
                <a:gd name="T10" fmla="*/ 3 w 10"/>
                <a:gd name="T11" fmla="*/ 18 h 18"/>
                <a:gd name="T12" fmla="*/ 10 w 10"/>
                <a:gd name="T13" fmla="*/ 2 h 18"/>
                <a:gd name="T14" fmla="*/ 9 w 10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8">
                  <a:moveTo>
                    <a:pt x="9" y="0"/>
                  </a:moveTo>
                  <a:cubicBezTo>
                    <a:pt x="7" y="1"/>
                    <a:pt x="6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0" y="12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7"/>
                    <a:pt x="3" y="18"/>
                  </a:cubicBezTo>
                  <a:cubicBezTo>
                    <a:pt x="7" y="14"/>
                    <a:pt x="7" y="7"/>
                    <a:pt x="10" y="2"/>
                  </a:cubicBezTo>
                  <a:cubicBezTo>
                    <a:pt x="10" y="1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52" name="椭圆 72"/>
          <p:cNvSpPr/>
          <p:nvPr/>
        </p:nvSpPr>
        <p:spPr>
          <a:xfrm rot="20131106">
            <a:off x="1761434" y="2062243"/>
            <a:ext cx="4034744" cy="2901258"/>
          </a:xfrm>
          <a:custGeom>
            <a:avLst/>
            <a:gdLst>
              <a:gd name="connsiteX0" fmla="*/ 0 w 5567622"/>
              <a:gd name="connsiteY0" fmla="*/ 1990465 h 3980930"/>
              <a:gd name="connsiteX1" fmla="*/ 2783811 w 5567622"/>
              <a:gd name="connsiteY1" fmla="*/ 0 h 3980930"/>
              <a:gd name="connsiteX2" fmla="*/ 5567622 w 5567622"/>
              <a:gd name="connsiteY2" fmla="*/ 1990465 h 3980930"/>
              <a:gd name="connsiteX3" fmla="*/ 2783811 w 5567622"/>
              <a:gd name="connsiteY3" fmla="*/ 3980930 h 3980930"/>
              <a:gd name="connsiteX4" fmla="*/ 0 w 5567622"/>
              <a:gd name="connsiteY4" fmla="*/ 1990465 h 3980930"/>
              <a:gd name="connsiteX0" fmla="*/ 643 w 5568265"/>
              <a:gd name="connsiteY0" fmla="*/ 1990465 h 3868344"/>
              <a:gd name="connsiteX1" fmla="*/ 2784454 w 5568265"/>
              <a:gd name="connsiteY1" fmla="*/ 0 h 3868344"/>
              <a:gd name="connsiteX2" fmla="*/ 5568265 w 5568265"/>
              <a:gd name="connsiteY2" fmla="*/ 1990465 h 3868344"/>
              <a:gd name="connsiteX3" fmla="*/ 2598491 w 5568265"/>
              <a:gd name="connsiteY3" fmla="*/ 3868344 h 3868344"/>
              <a:gd name="connsiteX4" fmla="*/ 643 w 5568265"/>
              <a:gd name="connsiteY4" fmla="*/ 1990465 h 386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8265" h="3868344">
                <a:moveTo>
                  <a:pt x="643" y="1990465"/>
                </a:moveTo>
                <a:cubicBezTo>
                  <a:pt x="31637" y="1345741"/>
                  <a:pt x="1246998" y="0"/>
                  <a:pt x="2784454" y="0"/>
                </a:cubicBezTo>
                <a:cubicBezTo>
                  <a:pt x="4321910" y="0"/>
                  <a:pt x="5568265" y="891162"/>
                  <a:pt x="5568265" y="1990465"/>
                </a:cubicBezTo>
                <a:cubicBezTo>
                  <a:pt x="5568265" y="3089768"/>
                  <a:pt x="4135947" y="3868344"/>
                  <a:pt x="2598491" y="3868344"/>
                </a:cubicBezTo>
                <a:cubicBezTo>
                  <a:pt x="1061035" y="3868344"/>
                  <a:pt x="-30351" y="2635189"/>
                  <a:pt x="643" y="1990465"/>
                </a:cubicBezTo>
                <a:close/>
              </a:path>
            </a:pathLst>
          </a:custGeom>
          <a:gradFill>
            <a:gsLst>
              <a:gs pos="50000">
                <a:srgbClr val="797979">
                  <a:alpha val="10000"/>
                </a:srgbClr>
              </a:gs>
              <a:gs pos="100000">
                <a:schemeClr val="tx1">
                  <a:alpha val="25000"/>
                </a:schemeClr>
              </a:gs>
              <a:gs pos="0">
                <a:srgbClr val="F2F2F2">
                  <a:alpha val="0"/>
                </a:srgbClr>
              </a:gs>
            </a:gsLst>
            <a:lin ang="0" scaled="0"/>
          </a:gradFill>
          <a:ln>
            <a:noFill/>
          </a:ln>
          <a:effectLst>
            <a:softEdge rad="342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3" name="Freeform 16"/>
          <p:cNvSpPr>
            <a:spLocks/>
          </p:cNvSpPr>
          <p:nvPr/>
        </p:nvSpPr>
        <p:spPr bwMode="auto">
          <a:xfrm>
            <a:off x="3571541" y="2558705"/>
            <a:ext cx="2129255" cy="2584795"/>
          </a:xfrm>
          <a:custGeom>
            <a:avLst/>
            <a:gdLst>
              <a:gd name="T0" fmla="*/ 22 w 338"/>
              <a:gd name="T1" fmla="*/ 184 h 411"/>
              <a:gd name="T2" fmla="*/ 20 w 338"/>
              <a:gd name="T3" fmla="*/ 77 h 411"/>
              <a:gd name="T4" fmla="*/ 150 w 338"/>
              <a:gd name="T5" fmla="*/ 0 h 411"/>
              <a:gd name="T6" fmla="*/ 288 w 338"/>
              <a:gd name="T7" fmla="*/ 84 h 411"/>
              <a:gd name="T8" fmla="*/ 303 w 338"/>
              <a:gd name="T9" fmla="*/ 143 h 411"/>
              <a:gd name="T10" fmla="*/ 302 w 338"/>
              <a:gd name="T11" fmla="*/ 169 h 411"/>
              <a:gd name="T12" fmla="*/ 334 w 338"/>
              <a:gd name="T13" fmla="*/ 211 h 411"/>
              <a:gd name="T14" fmla="*/ 330 w 338"/>
              <a:gd name="T15" fmla="*/ 222 h 411"/>
              <a:gd name="T16" fmla="*/ 312 w 338"/>
              <a:gd name="T17" fmla="*/ 230 h 411"/>
              <a:gd name="T18" fmla="*/ 312 w 338"/>
              <a:gd name="T19" fmla="*/ 242 h 411"/>
              <a:gd name="T20" fmla="*/ 311 w 338"/>
              <a:gd name="T21" fmla="*/ 257 h 411"/>
              <a:gd name="T22" fmla="*/ 305 w 338"/>
              <a:gd name="T23" fmla="*/ 261 h 411"/>
              <a:gd name="T24" fmla="*/ 306 w 338"/>
              <a:gd name="T25" fmla="*/ 274 h 411"/>
              <a:gd name="T26" fmla="*/ 300 w 338"/>
              <a:gd name="T27" fmla="*/ 289 h 411"/>
              <a:gd name="T28" fmla="*/ 302 w 338"/>
              <a:gd name="T29" fmla="*/ 307 h 411"/>
              <a:gd name="T30" fmla="*/ 279 w 338"/>
              <a:gd name="T31" fmla="*/ 320 h 411"/>
              <a:gd name="T32" fmla="*/ 236 w 338"/>
              <a:gd name="T33" fmla="*/ 320 h 411"/>
              <a:gd name="T34" fmla="*/ 228 w 338"/>
              <a:gd name="T35" fmla="*/ 321 h 411"/>
              <a:gd name="T36" fmla="*/ 214 w 338"/>
              <a:gd name="T37" fmla="*/ 345 h 411"/>
              <a:gd name="T38" fmla="*/ 210 w 338"/>
              <a:gd name="T39" fmla="*/ 371 h 411"/>
              <a:gd name="T40" fmla="*/ 251 w 338"/>
              <a:gd name="T41" fmla="*/ 411 h 411"/>
              <a:gd name="T42" fmla="*/ 28 w 338"/>
              <a:gd name="T43" fmla="*/ 411 h 411"/>
              <a:gd name="T44" fmla="*/ 75 w 338"/>
              <a:gd name="T45" fmla="*/ 317 h 411"/>
              <a:gd name="T46" fmla="*/ 79 w 338"/>
              <a:gd name="T47" fmla="*/ 280 h 411"/>
              <a:gd name="T48" fmla="*/ 65 w 338"/>
              <a:gd name="T49" fmla="*/ 249 h 411"/>
              <a:gd name="T50" fmla="*/ 25 w 338"/>
              <a:gd name="T51" fmla="*/ 190 h 411"/>
              <a:gd name="T52" fmla="*/ 22 w 338"/>
              <a:gd name="T53" fmla="*/ 18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38" h="411">
                <a:moveTo>
                  <a:pt x="22" y="184"/>
                </a:moveTo>
                <a:cubicBezTo>
                  <a:pt x="22" y="184"/>
                  <a:pt x="0" y="132"/>
                  <a:pt x="20" y="77"/>
                </a:cubicBezTo>
                <a:cubicBezTo>
                  <a:pt x="40" y="22"/>
                  <a:pt x="105" y="0"/>
                  <a:pt x="150" y="0"/>
                </a:cubicBezTo>
                <a:cubicBezTo>
                  <a:pt x="195" y="0"/>
                  <a:pt x="255" y="15"/>
                  <a:pt x="288" y="84"/>
                </a:cubicBezTo>
                <a:cubicBezTo>
                  <a:pt x="288" y="84"/>
                  <a:pt x="305" y="123"/>
                  <a:pt x="303" y="143"/>
                </a:cubicBezTo>
                <a:cubicBezTo>
                  <a:pt x="303" y="143"/>
                  <a:pt x="289" y="155"/>
                  <a:pt x="302" y="169"/>
                </a:cubicBezTo>
                <a:cubicBezTo>
                  <a:pt x="314" y="182"/>
                  <a:pt x="334" y="211"/>
                  <a:pt x="334" y="211"/>
                </a:cubicBezTo>
                <a:cubicBezTo>
                  <a:pt x="334" y="211"/>
                  <a:pt x="338" y="219"/>
                  <a:pt x="330" y="222"/>
                </a:cubicBezTo>
                <a:cubicBezTo>
                  <a:pt x="323" y="226"/>
                  <a:pt x="317" y="226"/>
                  <a:pt x="312" y="230"/>
                </a:cubicBezTo>
                <a:cubicBezTo>
                  <a:pt x="307" y="234"/>
                  <a:pt x="306" y="237"/>
                  <a:pt x="312" y="242"/>
                </a:cubicBezTo>
                <a:cubicBezTo>
                  <a:pt x="317" y="247"/>
                  <a:pt x="315" y="254"/>
                  <a:pt x="311" y="257"/>
                </a:cubicBezTo>
                <a:cubicBezTo>
                  <a:pt x="307" y="260"/>
                  <a:pt x="305" y="261"/>
                  <a:pt x="305" y="261"/>
                </a:cubicBezTo>
                <a:cubicBezTo>
                  <a:pt x="305" y="261"/>
                  <a:pt x="314" y="267"/>
                  <a:pt x="306" y="274"/>
                </a:cubicBezTo>
                <a:cubicBezTo>
                  <a:pt x="298" y="281"/>
                  <a:pt x="300" y="285"/>
                  <a:pt x="300" y="289"/>
                </a:cubicBezTo>
                <a:cubicBezTo>
                  <a:pt x="301" y="294"/>
                  <a:pt x="305" y="301"/>
                  <a:pt x="302" y="307"/>
                </a:cubicBezTo>
                <a:cubicBezTo>
                  <a:pt x="299" y="313"/>
                  <a:pt x="294" y="318"/>
                  <a:pt x="279" y="320"/>
                </a:cubicBezTo>
                <a:cubicBezTo>
                  <a:pt x="279" y="320"/>
                  <a:pt x="245" y="318"/>
                  <a:pt x="236" y="320"/>
                </a:cubicBezTo>
                <a:cubicBezTo>
                  <a:pt x="229" y="321"/>
                  <a:pt x="228" y="321"/>
                  <a:pt x="228" y="321"/>
                </a:cubicBezTo>
                <a:cubicBezTo>
                  <a:pt x="228" y="321"/>
                  <a:pt x="217" y="327"/>
                  <a:pt x="214" y="345"/>
                </a:cubicBezTo>
                <a:cubicBezTo>
                  <a:pt x="211" y="363"/>
                  <a:pt x="210" y="371"/>
                  <a:pt x="210" y="371"/>
                </a:cubicBezTo>
                <a:cubicBezTo>
                  <a:pt x="210" y="371"/>
                  <a:pt x="210" y="388"/>
                  <a:pt x="251" y="411"/>
                </a:cubicBezTo>
                <a:cubicBezTo>
                  <a:pt x="28" y="411"/>
                  <a:pt x="28" y="411"/>
                  <a:pt x="28" y="411"/>
                </a:cubicBezTo>
                <a:cubicBezTo>
                  <a:pt x="28" y="411"/>
                  <a:pt x="67" y="359"/>
                  <a:pt x="75" y="317"/>
                </a:cubicBezTo>
                <a:cubicBezTo>
                  <a:pt x="75" y="317"/>
                  <a:pt x="81" y="291"/>
                  <a:pt x="79" y="280"/>
                </a:cubicBezTo>
                <a:cubicBezTo>
                  <a:pt x="77" y="270"/>
                  <a:pt x="78" y="268"/>
                  <a:pt x="65" y="249"/>
                </a:cubicBezTo>
                <a:cubicBezTo>
                  <a:pt x="51" y="231"/>
                  <a:pt x="28" y="199"/>
                  <a:pt x="25" y="190"/>
                </a:cubicBezTo>
                <a:cubicBezTo>
                  <a:pt x="24" y="189"/>
                  <a:pt x="22" y="184"/>
                  <a:pt x="22" y="184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EEEEEE"/>
              </a:gs>
            </a:gsLst>
            <a:lin ang="0" scaled="0"/>
            <a:tileRect/>
          </a:gradFill>
          <a:ln w="22225">
            <a:solidFill>
              <a:schemeClr val="bg2">
                <a:lumMod val="75000"/>
              </a:schemeClr>
            </a:solidFill>
          </a:ln>
          <a:effectLst>
            <a:outerShdw blurRad="520700" dist="203200" dir="8100000" algn="tr" rotWithShape="0">
              <a:prstClr val="black">
                <a:alpha val="14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4" name="Freeform 61"/>
          <p:cNvSpPr>
            <a:spLocks/>
          </p:cNvSpPr>
          <p:nvPr/>
        </p:nvSpPr>
        <p:spPr bwMode="auto">
          <a:xfrm>
            <a:off x="2121098" y="3795713"/>
            <a:ext cx="46435" cy="10716"/>
          </a:xfrm>
          <a:custGeom>
            <a:avLst/>
            <a:gdLst>
              <a:gd name="T0" fmla="*/ 7 w 9"/>
              <a:gd name="T1" fmla="*/ 0 h 2"/>
              <a:gd name="T2" fmla="*/ 5 w 9"/>
              <a:gd name="T3" fmla="*/ 1 h 2"/>
              <a:gd name="T4" fmla="*/ 4 w 9"/>
              <a:gd name="T5" fmla="*/ 1 h 2"/>
              <a:gd name="T6" fmla="*/ 2 w 9"/>
              <a:gd name="T7" fmla="*/ 1 h 2"/>
              <a:gd name="T8" fmla="*/ 0 w 9"/>
              <a:gd name="T9" fmla="*/ 2 h 2"/>
              <a:gd name="T10" fmla="*/ 1 w 9"/>
              <a:gd name="T11" fmla="*/ 2 h 2"/>
              <a:gd name="T12" fmla="*/ 3 w 9"/>
              <a:gd name="T13" fmla="*/ 2 h 2"/>
              <a:gd name="T14" fmla="*/ 5 w 9"/>
              <a:gd name="T15" fmla="*/ 2 h 2"/>
              <a:gd name="T16" fmla="*/ 7 w 9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">
                <a:moveTo>
                  <a:pt x="7" y="0"/>
                </a:moveTo>
                <a:cubicBezTo>
                  <a:pt x="7" y="1"/>
                  <a:pt x="6" y="1"/>
                  <a:pt x="5" y="1"/>
                </a:cubicBezTo>
                <a:cubicBezTo>
                  <a:pt x="5" y="1"/>
                  <a:pt x="4" y="1"/>
                  <a:pt x="4" y="1"/>
                </a:cubicBezTo>
                <a:cubicBezTo>
                  <a:pt x="3" y="1"/>
                  <a:pt x="3" y="1"/>
                  <a:pt x="2" y="1"/>
                </a:cubicBezTo>
                <a:cubicBezTo>
                  <a:pt x="1" y="1"/>
                  <a:pt x="0" y="1"/>
                  <a:pt x="0" y="2"/>
                </a:cubicBezTo>
                <a:cubicBezTo>
                  <a:pt x="0" y="2"/>
                  <a:pt x="1" y="2"/>
                  <a:pt x="1" y="2"/>
                </a:cubicBezTo>
                <a:cubicBezTo>
                  <a:pt x="2" y="2"/>
                  <a:pt x="2" y="2"/>
                  <a:pt x="3" y="2"/>
                </a:cubicBezTo>
                <a:cubicBezTo>
                  <a:pt x="4" y="2"/>
                  <a:pt x="5" y="2"/>
                  <a:pt x="5" y="2"/>
                </a:cubicBezTo>
                <a:cubicBezTo>
                  <a:pt x="7" y="2"/>
                  <a:pt x="9" y="2"/>
                  <a:pt x="7" y="0"/>
                </a:cubicBezTo>
              </a:path>
            </a:pathLst>
          </a:custGeom>
          <a:solidFill>
            <a:srgbClr val="E9E9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55" name="组合 54"/>
          <p:cNvGrpSpPr/>
          <p:nvPr/>
        </p:nvGrpSpPr>
        <p:grpSpPr>
          <a:xfrm>
            <a:off x="3667985" y="2920644"/>
            <a:ext cx="1697693" cy="933021"/>
            <a:chOff x="2402680" y="2725738"/>
            <a:chExt cx="2657475" cy="1460501"/>
          </a:xfrm>
          <a:solidFill>
            <a:schemeClr val="bg1">
              <a:lumMod val="85000"/>
              <a:alpha val="80000"/>
            </a:schemeClr>
          </a:solidFill>
        </p:grpSpPr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3110705" y="2746376"/>
              <a:ext cx="33338" cy="1428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1 h 2"/>
                <a:gd name="T4" fmla="*/ 3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1" y="0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ubicBezTo>
                    <a:pt x="4" y="2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4682330" y="2994026"/>
              <a:ext cx="14288" cy="2857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2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8" name="Freeform 22"/>
            <p:cNvSpPr>
              <a:spLocks noEditPoints="1"/>
            </p:cNvSpPr>
            <p:nvPr/>
          </p:nvSpPr>
          <p:spPr bwMode="auto">
            <a:xfrm>
              <a:off x="3494880" y="2767013"/>
              <a:ext cx="1366838" cy="668338"/>
            </a:xfrm>
            <a:custGeom>
              <a:avLst/>
              <a:gdLst>
                <a:gd name="T0" fmla="*/ 80 w 199"/>
                <a:gd name="T1" fmla="*/ 43 h 97"/>
                <a:gd name="T2" fmla="*/ 64 w 199"/>
                <a:gd name="T3" fmla="*/ 36 h 97"/>
                <a:gd name="T4" fmla="*/ 76 w 199"/>
                <a:gd name="T5" fmla="*/ 47 h 97"/>
                <a:gd name="T6" fmla="*/ 69 w 199"/>
                <a:gd name="T7" fmla="*/ 50 h 97"/>
                <a:gd name="T8" fmla="*/ 128 w 199"/>
                <a:gd name="T9" fmla="*/ 33 h 97"/>
                <a:gd name="T10" fmla="*/ 88 w 199"/>
                <a:gd name="T11" fmla="*/ 4 h 97"/>
                <a:gd name="T12" fmla="*/ 90 w 199"/>
                <a:gd name="T13" fmla="*/ 11 h 97"/>
                <a:gd name="T14" fmla="*/ 83 w 199"/>
                <a:gd name="T15" fmla="*/ 13 h 97"/>
                <a:gd name="T16" fmla="*/ 76 w 199"/>
                <a:gd name="T17" fmla="*/ 6 h 97"/>
                <a:gd name="T18" fmla="*/ 45 w 199"/>
                <a:gd name="T19" fmla="*/ 11 h 97"/>
                <a:gd name="T20" fmla="*/ 40 w 199"/>
                <a:gd name="T21" fmla="*/ 10 h 97"/>
                <a:gd name="T22" fmla="*/ 34 w 199"/>
                <a:gd name="T23" fmla="*/ 8 h 97"/>
                <a:gd name="T24" fmla="*/ 26 w 199"/>
                <a:gd name="T25" fmla="*/ 16 h 97"/>
                <a:gd name="T26" fmla="*/ 23 w 199"/>
                <a:gd name="T27" fmla="*/ 17 h 97"/>
                <a:gd name="T28" fmla="*/ 26 w 199"/>
                <a:gd name="T29" fmla="*/ 19 h 97"/>
                <a:gd name="T30" fmla="*/ 39 w 199"/>
                <a:gd name="T31" fmla="*/ 15 h 97"/>
                <a:gd name="T32" fmla="*/ 46 w 199"/>
                <a:gd name="T33" fmla="*/ 28 h 97"/>
                <a:gd name="T34" fmla="*/ 42 w 199"/>
                <a:gd name="T35" fmla="*/ 26 h 97"/>
                <a:gd name="T36" fmla="*/ 36 w 199"/>
                <a:gd name="T37" fmla="*/ 27 h 97"/>
                <a:gd name="T38" fmla="*/ 25 w 199"/>
                <a:gd name="T39" fmla="*/ 29 h 97"/>
                <a:gd name="T40" fmla="*/ 9 w 199"/>
                <a:gd name="T41" fmla="*/ 45 h 97"/>
                <a:gd name="T42" fmla="*/ 5 w 199"/>
                <a:gd name="T43" fmla="*/ 55 h 97"/>
                <a:gd name="T44" fmla="*/ 20 w 199"/>
                <a:gd name="T45" fmla="*/ 42 h 97"/>
                <a:gd name="T46" fmla="*/ 25 w 199"/>
                <a:gd name="T47" fmla="*/ 44 h 97"/>
                <a:gd name="T48" fmla="*/ 32 w 199"/>
                <a:gd name="T49" fmla="*/ 36 h 97"/>
                <a:gd name="T50" fmla="*/ 35 w 199"/>
                <a:gd name="T51" fmla="*/ 38 h 97"/>
                <a:gd name="T52" fmla="*/ 28 w 199"/>
                <a:gd name="T53" fmla="*/ 42 h 97"/>
                <a:gd name="T54" fmla="*/ 35 w 199"/>
                <a:gd name="T55" fmla="*/ 41 h 97"/>
                <a:gd name="T56" fmla="*/ 39 w 199"/>
                <a:gd name="T57" fmla="*/ 49 h 97"/>
                <a:gd name="T58" fmla="*/ 42 w 199"/>
                <a:gd name="T59" fmla="*/ 44 h 97"/>
                <a:gd name="T60" fmla="*/ 45 w 199"/>
                <a:gd name="T61" fmla="*/ 42 h 97"/>
                <a:gd name="T62" fmla="*/ 56 w 199"/>
                <a:gd name="T63" fmla="*/ 36 h 97"/>
                <a:gd name="T64" fmla="*/ 60 w 199"/>
                <a:gd name="T65" fmla="*/ 45 h 97"/>
                <a:gd name="T66" fmla="*/ 51 w 199"/>
                <a:gd name="T67" fmla="*/ 47 h 97"/>
                <a:gd name="T68" fmla="*/ 55 w 199"/>
                <a:gd name="T69" fmla="*/ 59 h 97"/>
                <a:gd name="T70" fmla="*/ 57 w 199"/>
                <a:gd name="T71" fmla="*/ 65 h 97"/>
                <a:gd name="T72" fmla="*/ 82 w 199"/>
                <a:gd name="T73" fmla="*/ 72 h 97"/>
                <a:gd name="T74" fmla="*/ 70 w 199"/>
                <a:gd name="T75" fmla="*/ 65 h 97"/>
                <a:gd name="T76" fmla="*/ 84 w 199"/>
                <a:gd name="T77" fmla="*/ 71 h 97"/>
                <a:gd name="T78" fmla="*/ 95 w 199"/>
                <a:gd name="T79" fmla="*/ 71 h 97"/>
                <a:gd name="T80" fmla="*/ 101 w 199"/>
                <a:gd name="T81" fmla="*/ 74 h 97"/>
                <a:gd name="T82" fmla="*/ 104 w 199"/>
                <a:gd name="T83" fmla="*/ 76 h 97"/>
                <a:gd name="T84" fmla="*/ 125 w 199"/>
                <a:gd name="T85" fmla="*/ 76 h 97"/>
                <a:gd name="T86" fmla="*/ 130 w 199"/>
                <a:gd name="T87" fmla="*/ 74 h 97"/>
                <a:gd name="T88" fmla="*/ 139 w 199"/>
                <a:gd name="T89" fmla="*/ 90 h 97"/>
                <a:gd name="T90" fmla="*/ 144 w 199"/>
                <a:gd name="T91" fmla="*/ 89 h 97"/>
                <a:gd name="T92" fmla="*/ 146 w 199"/>
                <a:gd name="T93" fmla="*/ 80 h 97"/>
                <a:gd name="T94" fmla="*/ 150 w 199"/>
                <a:gd name="T95" fmla="*/ 77 h 97"/>
                <a:gd name="T96" fmla="*/ 156 w 199"/>
                <a:gd name="T97" fmla="*/ 49 h 97"/>
                <a:gd name="T98" fmla="*/ 165 w 199"/>
                <a:gd name="T99" fmla="*/ 52 h 97"/>
                <a:gd name="T100" fmla="*/ 167 w 199"/>
                <a:gd name="T101" fmla="*/ 46 h 97"/>
                <a:gd name="T102" fmla="*/ 166 w 199"/>
                <a:gd name="T103" fmla="*/ 29 h 97"/>
                <a:gd name="T104" fmla="*/ 174 w 199"/>
                <a:gd name="T105" fmla="*/ 21 h 97"/>
                <a:gd name="T106" fmla="*/ 184 w 199"/>
                <a:gd name="T107" fmla="*/ 20 h 97"/>
                <a:gd name="T108" fmla="*/ 192 w 199"/>
                <a:gd name="T109" fmla="*/ 13 h 97"/>
                <a:gd name="T110" fmla="*/ 199 w 199"/>
                <a:gd name="T111" fmla="*/ 13 h 97"/>
                <a:gd name="T112" fmla="*/ 127 w 199"/>
                <a:gd name="T113" fmla="*/ 3 h 97"/>
                <a:gd name="T114" fmla="*/ 113 w 199"/>
                <a:gd name="T115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9" h="97">
                  <a:moveTo>
                    <a:pt x="77" y="44"/>
                  </a:moveTo>
                  <a:cubicBezTo>
                    <a:pt x="76" y="42"/>
                    <a:pt x="80" y="40"/>
                    <a:pt x="82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3" y="40"/>
                    <a:pt x="82" y="40"/>
                    <a:pt x="82" y="40"/>
                  </a:cubicBezTo>
                  <a:cubicBezTo>
                    <a:pt x="82" y="42"/>
                    <a:pt x="84" y="43"/>
                    <a:pt x="83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1" y="44"/>
                    <a:pt x="80" y="43"/>
                    <a:pt x="80" y="43"/>
                  </a:cubicBezTo>
                  <a:cubicBezTo>
                    <a:pt x="79" y="42"/>
                    <a:pt x="79" y="42"/>
                    <a:pt x="78" y="42"/>
                  </a:cubicBezTo>
                  <a:cubicBezTo>
                    <a:pt x="78" y="42"/>
                    <a:pt x="77" y="42"/>
                    <a:pt x="77" y="44"/>
                  </a:cubicBezTo>
                  <a:moveTo>
                    <a:pt x="68" y="48"/>
                  </a:moveTo>
                  <a:cubicBezTo>
                    <a:pt x="68" y="47"/>
                    <a:pt x="68" y="47"/>
                    <a:pt x="68" y="47"/>
                  </a:cubicBezTo>
                  <a:cubicBezTo>
                    <a:pt x="67" y="46"/>
                    <a:pt x="67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7" y="38"/>
                    <a:pt x="64" y="38"/>
                    <a:pt x="64" y="36"/>
                  </a:cubicBezTo>
                  <a:cubicBezTo>
                    <a:pt x="66" y="37"/>
                    <a:pt x="67" y="39"/>
                    <a:pt x="69" y="40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2" y="39"/>
                    <a:pt x="72" y="39"/>
                    <a:pt x="73" y="40"/>
                  </a:cubicBezTo>
                  <a:cubicBezTo>
                    <a:pt x="73" y="43"/>
                    <a:pt x="72" y="42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5"/>
                    <a:pt x="73" y="45"/>
                    <a:pt x="74" y="45"/>
                  </a:cubicBezTo>
                  <a:cubicBezTo>
                    <a:pt x="74" y="47"/>
                    <a:pt x="75" y="47"/>
                    <a:pt x="76" y="47"/>
                  </a:cubicBezTo>
                  <a:cubicBezTo>
                    <a:pt x="76" y="48"/>
                    <a:pt x="76" y="48"/>
                    <a:pt x="76" y="49"/>
                  </a:cubicBezTo>
                  <a:cubicBezTo>
                    <a:pt x="75" y="49"/>
                    <a:pt x="74" y="49"/>
                    <a:pt x="74" y="49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7" y="49"/>
                    <a:pt x="76" y="52"/>
                    <a:pt x="76" y="53"/>
                  </a:cubicBezTo>
                  <a:cubicBezTo>
                    <a:pt x="76" y="54"/>
                    <a:pt x="75" y="54"/>
                    <a:pt x="75" y="55"/>
                  </a:cubicBezTo>
                  <a:cubicBezTo>
                    <a:pt x="72" y="54"/>
                    <a:pt x="69" y="53"/>
                    <a:pt x="68" y="50"/>
                  </a:cubicBezTo>
                  <a:cubicBezTo>
                    <a:pt x="68" y="50"/>
                    <a:pt x="69" y="50"/>
                    <a:pt x="69" y="50"/>
                  </a:cubicBezTo>
                  <a:cubicBezTo>
                    <a:pt x="69" y="50"/>
                    <a:pt x="69" y="50"/>
                    <a:pt x="70" y="50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50"/>
                    <a:pt x="70" y="50"/>
                    <a:pt x="70" y="49"/>
                  </a:cubicBezTo>
                  <a:cubicBezTo>
                    <a:pt x="70" y="48"/>
                    <a:pt x="70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129" y="33"/>
                  </a:moveTo>
                  <a:cubicBezTo>
                    <a:pt x="129" y="33"/>
                    <a:pt x="128" y="33"/>
                    <a:pt x="128" y="33"/>
                  </a:cubicBezTo>
                  <a:cubicBezTo>
                    <a:pt x="131" y="32"/>
                    <a:pt x="130" y="27"/>
                    <a:pt x="132" y="26"/>
                  </a:cubicBezTo>
                  <a:cubicBezTo>
                    <a:pt x="132" y="28"/>
                    <a:pt x="133" y="29"/>
                    <a:pt x="133" y="31"/>
                  </a:cubicBezTo>
                  <a:cubicBezTo>
                    <a:pt x="131" y="32"/>
                    <a:pt x="131" y="33"/>
                    <a:pt x="129" y="33"/>
                  </a:cubicBezTo>
                  <a:moveTo>
                    <a:pt x="106" y="0"/>
                  </a:moveTo>
                  <a:cubicBezTo>
                    <a:pt x="102" y="0"/>
                    <a:pt x="98" y="1"/>
                    <a:pt x="92" y="1"/>
                  </a:cubicBezTo>
                  <a:cubicBezTo>
                    <a:pt x="93" y="5"/>
                    <a:pt x="88" y="2"/>
                    <a:pt x="87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9" y="4"/>
                    <a:pt x="90" y="5"/>
                    <a:pt x="90" y="6"/>
                  </a:cubicBezTo>
                  <a:cubicBezTo>
                    <a:pt x="90" y="6"/>
                    <a:pt x="90" y="6"/>
                    <a:pt x="89" y="6"/>
                  </a:cubicBezTo>
                  <a:cubicBezTo>
                    <a:pt x="89" y="6"/>
                    <a:pt x="88" y="6"/>
                    <a:pt x="88" y="6"/>
                  </a:cubicBezTo>
                  <a:cubicBezTo>
                    <a:pt x="87" y="6"/>
                    <a:pt x="87" y="5"/>
                    <a:pt x="87" y="5"/>
                  </a:cubicBezTo>
                  <a:cubicBezTo>
                    <a:pt x="86" y="5"/>
                    <a:pt x="87" y="6"/>
                    <a:pt x="87" y="7"/>
                  </a:cubicBezTo>
                  <a:cubicBezTo>
                    <a:pt x="85" y="7"/>
                    <a:pt x="83" y="6"/>
                    <a:pt x="82" y="5"/>
                  </a:cubicBezTo>
                  <a:cubicBezTo>
                    <a:pt x="82" y="10"/>
                    <a:pt x="89" y="8"/>
                    <a:pt x="90" y="11"/>
                  </a:cubicBezTo>
                  <a:cubicBezTo>
                    <a:pt x="90" y="11"/>
                    <a:pt x="89" y="11"/>
                    <a:pt x="89" y="11"/>
                  </a:cubicBezTo>
                  <a:cubicBezTo>
                    <a:pt x="88" y="11"/>
                    <a:pt x="88" y="11"/>
                    <a:pt x="87" y="10"/>
                  </a:cubicBezTo>
                  <a:cubicBezTo>
                    <a:pt x="87" y="10"/>
                    <a:pt x="87" y="9"/>
                    <a:pt x="86" y="9"/>
                  </a:cubicBezTo>
                  <a:cubicBezTo>
                    <a:pt x="86" y="9"/>
                    <a:pt x="86" y="10"/>
                    <a:pt x="85" y="10"/>
                  </a:cubicBezTo>
                  <a:cubicBezTo>
                    <a:pt x="87" y="10"/>
                    <a:pt x="85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3" y="13"/>
                    <a:pt x="83" y="13"/>
                  </a:cubicBezTo>
                  <a:cubicBezTo>
                    <a:pt x="83" y="13"/>
                    <a:pt x="83" y="13"/>
                    <a:pt x="82" y="13"/>
                  </a:cubicBezTo>
                  <a:cubicBezTo>
                    <a:pt x="81" y="13"/>
                    <a:pt x="80" y="13"/>
                    <a:pt x="80" y="11"/>
                  </a:cubicBezTo>
                  <a:cubicBezTo>
                    <a:pt x="80" y="11"/>
                    <a:pt x="81" y="11"/>
                    <a:pt x="81" y="11"/>
                  </a:cubicBezTo>
                  <a:cubicBezTo>
                    <a:pt x="82" y="11"/>
                    <a:pt x="83" y="11"/>
                    <a:pt x="83" y="10"/>
                  </a:cubicBezTo>
                  <a:cubicBezTo>
                    <a:pt x="82" y="8"/>
                    <a:pt x="80" y="7"/>
                    <a:pt x="80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7" y="5"/>
                    <a:pt x="76" y="6"/>
                  </a:cubicBezTo>
                  <a:cubicBezTo>
                    <a:pt x="76" y="9"/>
                    <a:pt x="80" y="7"/>
                    <a:pt x="80" y="10"/>
                  </a:cubicBezTo>
                  <a:cubicBezTo>
                    <a:pt x="78" y="10"/>
                    <a:pt x="75" y="9"/>
                    <a:pt x="72" y="9"/>
                  </a:cubicBezTo>
                  <a:cubicBezTo>
                    <a:pt x="67" y="9"/>
                    <a:pt x="61" y="10"/>
                    <a:pt x="57" y="11"/>
                  </a:cubicBezTo>
                  <a:cubicBezTo>
                    <a:pt x="56" y="11"/>
                    <a:pt x="56" y="13"/>
                    <a:pt x="55" y="13"/>
                  </a:cubicBezTo>
                  <a:cubicBezTo>
                    <a:pt x="54" y="13"/>
                    <a:pt x="54" y="13"/>
                    <a:pt x="53" y="13"/>
                  </a:cubicBezTo>
                  <a:cubicBezTo>
                    <a:pt x="53" y="15"/>
                    <a:pt x="52" y="14"/>
                    <a:pt x="51" y="16"/>
                  </a:cubicBezTo>
                  <a:cubicBezTo>
                    <a:pt x="47" y="16"/>
                    <a:pt x="46" y="13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7" y="12"/>
                    <a:pt x="48" y="12"/>
                  </a:cubicBezTo>
                  <a:cubicBezTo>
                    <a:pt x="49" y="12"/>
                    <a:pt x="50" y="13"/>
                    <a:pt x="51" y="13"/>
                  </a:cubicBezTo>
                  <a:cubicBezTo>
                    <a:pt x="52" y="13"/>
                    <a:pt x="53" y="12"/>
                    <a:pt x="53" y="11"/>
                  </a:cubicBezTo>
                  <a:cubicBezTo>
                    <a:pt x="50" y="11"/>
                    <a:pt x="47" y="9"/>
                    <a:pt x="44" y="9"/>
                  </a:cubicBezTo>
                  <a:cubicBezTo>
                    <a:pt x="43" y="9"/>
                    <a:pt x="42" y="9"/>
                    <a:pt x="41" y="10"/>
                  </a:cubicBezTo>
                  <a:cubicBezTo>
                    <a:pt x="41" y="10"/>
                    <a:pt x="40" y="10"/>
                    <a:pt x="40" y="10"/>
                  </a:cubicBezTo>
                  <a:cubicBezTo>
                    <a:pt x="40" y="9"/>
                    <a:pt x="40" y="8"/>
                    <a:pt x="39" y="8"/>
                  </a:cubicBezTo>
                  <a:cubicBezTo>
                    <a:pt x="39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8" y="8"/>
                    <a:pt x="38" y="8"/>
                  </a:cubicBezTo>
                  <a:cubicBezTo>
                    <a:pt x="38" y="7"/>
                    <a:pt x="37" y="7"/>
                    <a:pt x="37" y="7"/>
                  </a:cubicBezTo>
                  <a:cubicBezTo>
                    <a:pt x="36" y="7"/>
                    <a:pt x="35" y="7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8"/>
                    <a:pt x="34" y="9"/>
                    <a:pt x="35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29" y="10"/>
                    <a:pt x="29" y="13"/>
                    <a:pt x="27" y="13"/>
                  </a:cubicBezTo>
                  <a:cubicBezTo>
                    <a:pt x="28" y="13"/>
                    <a:pt x="27" y="16"/>
                    <a:pt x="26" y="16"/>
                  </a:cubicBezTo>
                  <a:cubicBezTo>
                    <a:pt x="25" y="14"/>
                    <a:pt x="28" y="13"/>
                    <a:pt x="26" y="13"/>
                  </a:cubicBezTo>
                  <a:cubicBezTo>
                    <a:pt x="26" y="14"/>
                    <a:pt x="24" y="15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4" y="16"/>
                    <a:pt x="24" y="16"/>
                  </a:cubicBezTo>
                  <a:cubicBezTo>
                    <a:pt x="25" y="16"/>
                    <a:pt x="25" y="16"/>
                    <a:pt x="24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4" y="17"/>
                    <a:pt x="23" y="17"/>
                  </a:cubicBezTo>
                  <a:cubicBezTo>
                    <a:pt x="21" y="17"/>
                    <a:pt x="20" y="17"/>
                    <a:pt x="20" y="19"/>
                  </a:cubicBezTo>
                  <a:cubicBezTo>
                    <a:pt x="23" y="19"/>
                    <a:pt x="17" y="22"/>
                    <a:pt x="20" y="24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1"/>
                    <a:pt x="25" y="25"/>
                    <a:pt x="27" y="27"/>
                  </a:cubicBezTo>
                  <a:cubicBezTo>
                    <a:pt x="30" y="25"/>
                    <a:pt x="29" y="23"/>
                    <a:pt x="31" y="20"/>
                  </a:cubicBezTo>
                  <a:cubicBezTo>
                    <a:pt x="27" y="16"/>
                    <a:pt x="34" y="16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4"/>
                    <a:pt x="39" y="13"/>
                    <a:pt x="39" y="15"/>
                  </a:cubicBezTo>
                  <a:cubicBezTo>
                    <a:pt x="36" y="15"/>
                    <a:pt x="36" y="17"/>
                    <a:pt x="34" y="18"/>
                  </a:cubicBezTo>
                  <a:cubicBezTo>
                    <a:pt x="35" y="18"/>
                    <a:pt x="35" y="19"/>
                    <a:pt x="35" y="19"/>
                  </a:cubicBezTo>
                  <a:cubicBezTo>
                    <a:pt x="36" y="20"/>
                    <a:pt x="37" y="20"/>
                    <a:pt x="38" y="20"/>
                  </a:cubicBezTo>
                  <a:cubicBezTo>
                    <a:pt x="41" y="20"/>
                    <a:pt x="44" y="18"/>
                    <a:pt x="44" y="16"/>
                  </a:cubicBezTo>
                  <a:cubicBezTo>
                    <a:pt x="45" y="17"/>
                    <a:pt x="44" y="21"/>
                    <a:pt x="42" y="21"/>
                  </a:cubicBezTo>
                  <a:cubicBezTo>
                    <a:pt x="42" y="23"/>
                    <a:pt x="42" y="24"/>
                    <a:pt x="42" y="26"/>
                  </a:cubicBezTo>
                  <a:cubicBezTo>
                    <a:pt x="44" y="26"/>
                    <a:pt x="46" y="26"/>
                    <a:pt x="46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6" y="27"/>
                    <a:pt x="45" y="27"/>
                    <a:pt x="44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6"/>
                    <a:pt x="42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5"/>
                    <a:pt x="40" y="25"/>
                    <a:pt x="39" y="25"/>
                  </a:cubicBezTo>
                  <a:cubicBezTo>
                    <a:pt x="39" y="25"/>
                    <a:pt x="39" y="25"/>
                    <a:pt x="38" y="25"/>
                  </a:cubicBezTo>
                  <a:cubicBezTo>
                    <a:pt x="38" y="25"/>
                    <a:pt x="38" y="25"/>
                    <a:pt x="37" y="25"/>
                  </a:cubicBezTo>
                  <a:cubicBezTo>
                    <a:pt x="37" y="25"/>
                    <a:pt x="36" y="25"/>
                    <a:pt x="35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5" y="26"/>
                    <a:pt x="35" y="26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8"/>
                    <a:pt x="35" y="28"/>
                    <a:pt x="34" y="29"/>
                  </a:cubicBezTo>
                  <a:cubicBezTo>
                    <a:pt x="33" y="29"/>
                    <a:pt x="32" y="29"/>
                    <a:pt x="32" y="29"/>
                  </a:cubicBezTo>
                  <a:cubicBezTo>
                    <a:pt x="30" y="29"/>
                    <a:pt x="28" y="29"/>
                    <a:pt x="27" y="31"/>
                  </a:cubicBezTo>
                  <a:cubicBezTo>
                    <a:pt x="27" y="30"/>
                    <a:pt x="26" y="29"/>
                    <a:pt x="25" y="29"/>
                  </a:cubicBezTo>
                  <a:cubicBezTo>
                    <a:pt x="23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6" y="31"/>
                    <a:pt x="15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5"/>
                    <a:pt x="15" y="34"/>
                    <a:pt x="13" y="34"/>
                  </a:cubicBezTo>
                  <a:cubicBezTo>
                    <a:pt x="13" y="37"/>
                    <a:pt x="9" y="36"/>
                    <a:pt x="7" y="38"/>
                  </a:cubicBezTo>
                  <a:cubicBezTo>
                    <a:pt x="11" y="38"/>
                    <a:pt x="11" y="44"/>
                    <a:pt x="9" y="45"/>
                  </a:cubicBezTo>
                  <a:cubicBezTo>
                    <a:pt x="9" y="45"/>
                    <a:pt x="7" y="44"/>
                    <a:pt x="6" y="44"/>
                  </a:cubicBezTo>
                  <a:cubicBezTo>
                    <a:pt x="5" y="44"/>
                    <a:pt x="5" y="44"/>
                    <a:pt x="4" y="45"/>
                  </a:cubicBezTo>
                  <a:cubicBezTo>
                    <a:pt x="3" y="45"/>
                    <a:pt x="3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7"/>
                    <a:pt x="3" y="46"/>
                    <a:pt x="3" y="48"/>
                  </a:cubicBezTo>
                  <a:cubicBezTo>
                    <a:pt x="2" y="50"/>
                    <a:pt x="3" y="52"/>
                    <a:pt x="2" y="54"/>
                  </a:cubicBezTo>
                  <a:cubicBezTo>
                    <a:pt x="3" y="54"/>
                    <a:pt x="4" y="55"/>
                    <a:pt x="5" y="55"/>
                  </a:cubicBezTo>
                  <a:cubicBezTo>
                    <a:pt x="9" y="55"/>
                    <a:pt x="10" y="49"/>
                    <a:pt x="13" y="47"/>
                  </a:cubicBezTo>
                  <a:cubicBezTo>
                    <a:pt x="14" y="47"/>
                    <a:pt x="14" y="46"/>
                    <a:pt x="14" y="45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7" y="44"/>
                  </a:cubicBezTo>
                  <a:cubicBezTo>
                    <a:pt x="17" y="44"/>
                    <a:pt x="18" y="44"/>
                    <a:pt x="18" y="44"/>
                  </a:cubicBezTo>
                  <a:cubicBezTo>
                    <a:pt x="19" y="44"/>
                    <a:pt x="19" y="44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7"/>
                    <a:pt x="28" y="47"/>
                    <a:pt x="30" y="50"/>
                  </a:cubicBezTo>
                  <a:cubicBezTo>
                    <a:pt x="32" y="46"/>
                    <a:pt x="27" y="46"/>
                    <a:pt x="25" y="44"/>
                  </a:cubicBezTo>
                  <a:cubicBezTo>
                    <a:pt x="24" y="42"/>
                    <a:pt x="26" y="41"/>
                    <a:pt x="26" y="40"/>
                  </a:cubicBezTo>
                  <a:cubicBezTo>
                    <a:pt x="27" y="41"/>
                    <a:pt x="27" y="41"/>
                    <a:pt x="28" y="41"/>
                  </a:cubicBezTo>
                  <a:cubicBezTo>
                    <a:pt x="29" y="41"/>
                    <a:pt x="30" y="41"/>
                    <a:pt x="30" y="40"/>
                  </a:cubicBezTo>
                  <a:cubicBezTo>
                    <a:pt x="29" y="40"/>
                    <a:pt x="29" y="40"/>
                    <a:pt x="29" y="39"/>
                  </a:cubicBezTo>
                  <a:cubicBezTo>
                    <a:pt x="31" y="38"/>
                    <a:pt x="30" y="37"/>
                    <a:pt x="29" y="36"/>
                  </a:cubicBezTo>
                  <a:cubicBezTo>
                    <a:pt x="30" y="36"/>
                    <a:pt x="30" y="36"/>
                    <a:pt x="31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1" y="37"/>
                    <a:pt x="31" y="38"/>
                  </a:cubicBezTo>
                  <a:cubicBezTo>
                    <a:pt x="31" y="38"/>
                    <a:pt x="32" y="38"/>
                    <a:pt x="32" y="38"/>
                  </a:cubicBezTo>
                  <a:cubicBezTo>
                    <a:pt x="32" y="38"/>
                    <a:pt x="33" y="38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8"/>
                    <a:pt x="33" y="38"/>
                    <a:pt x="33" y="38"/>
                  </a:cubicBezTo>
                  <a:cubicBezTo>
                    <a:pt x="32" y="38"/>
                    <a:pt x="32" y="39"/>
                    <a:pt x="31" y="39"/>
                  </a:cubicBezTo>
                  <a:cubicBezTo>
                    <a:pt x="31" y="39"/>
                    <a:pt x="31" y="38"/>
                    <a:pt x="30" y="38"/>
                  </a:cubicBezTo>
                  <a:cubicBezTo>
                    <a:pt x="30" y="39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9" y="40"/>
                    <a:pt x="29" y="42"/>
                    <a:pt x="28" y="42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1" y="43"/>
                    <a:pt x="34" y="42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4" y="40"/>
                    <a:pt x="34" y="40"/>
                  </a:cubicBezTo>
                  <a:cubicBezTo>
                    <a:pt x="34" y="40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3" y="41"/>
                    <a:pt x="34" y="43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6"/>
                    <a:pt x="34" y="49"/>
                    <a:pt x="36" y="50"/>
                  </a:cubicBezTo>
                  <a:cubicBezTo>
                    <a:pt x="36" y="51"/>
                    <a:pt x="37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0"/>
                    <a:pt x="37" y="48"/>
                    <a:pt x="39" y="48"/>
                  </a:cubicBezTo>
                  <a:cubicBezTo>
                    <a:pt x="39" y="48"/>
                    <a:pt x="39" y="48"/>
                    <a:pt x="39" y="49"/>
                  </a:cubicBezTo>
                  <a:cubicBezTo>
                    <a:pt x="40" y="48"/>
                    <a:pt x="40" y="48"/>
                    <a:pt x="41" y="47"/>
                  </a:cubicBezTo>
                  <a:cubicBezTo>
                    <a:pt x="41" y="47"/>
                    <a:pt x="41" y="47"/>
                    <a:pt x="42" y="47"/>
                  </a:cubicBezTo>
                  <a:cubicBezTo>
                    <a:pt x="43" y="47"/>
                    <a:pt x="42" y="48"/>
                    <a:pt x="42" y="49"/>
                  </a:cubicBezTo>
                  <a:cubicBezTo>
                    <a:pt x="43" y="48"/>
                    <a:pt x="45" y="48"/>
                    <a:pt x="45" y="47"/>
                  </a:cubicBezTo>
                  <a:cubicBezTo>
                    <a:pt x="44" y="47"/>
                    <a:pt x="44" y="46"/>
                    <a:pt x="44" y="45"/>
                  </a:cubicBezTo>
                  <a:cubicBezTo>
                    <a:pt x="44" y="44"/>
                    <a:pt x="44" y="44"/>
                    <a:pt x="43" y="44"/>
                  </a:cubicBezTo>
                  <a:cubicBezTo>
                    <a:pt x="43" y="44"/>
                    <a:pt x="42" y="44"/>
                    <a:pt x="42" y="44"/>
                  </a:cubicBezTo>
                  <a:cubicBezTo>
                    <a:pt x="41" y="44"/>
                    <a:pt x="41" y="45"/>
                    <a:pt x="40" y="45"/>
                  </a:cubicBezTo>
                  <a:cubicBezTo>
                    <a:pt x="40" y="45"/>
                    <a:pt x="39" y="45"/>
                    <a:pt x="39" y="45"/>
                  </a:cubicBezTo>
                  <a:cubicBezTo>
                    <a:pt x="39" y="44"/>
                    <a:pt x="40" y="44"/>
                    <a:pt x="40" y="44"/>
                  </a:cubicBezTo>
                  <a:cubicBezTo>
                    <a:pt x="40" y="44"/>
                    <a:pt x="40" y="44"/>
                    <a:pt x="41" y="44"/>
                  </a:cubicBezTo>
                  <a:cubicBezTo>
                    <a:pt x="41" y="43"/>
                    <a:pt x="42" y="43"/>
                    <a:pt x="43" y="43"/>
                  </a:cubicBezTo>
                  <a:cubicBezTo>
                    <a:pt x="44" y="43"/>
                    <a:pt x="44" y="43"/>
                    <a:pt x="45" y="43"/>
                  </a:cubicBezTo>
                  <a:cubicBezTo>
                    <a:pt x="45" y="43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6" y="42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41"/>
                    <a:pt x="47" y="40"/>
                    <a:pt x="47" y="39"/>
                  </a:cubicBezTo>
                  <a:cubicBezTo>
                    <a:pt x="48" y="40"/>
                    <a:pt x="49" y="40"/>
                    <a:pt x="51" y="40"/>
                  </a:cubicBezTo>
                  <a:cubicBezTo>
                    <a:pt x="53" y="40"/>
                    <a:pt x="56" y="39"/>
                    <a:pt x="56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60" y="36"/>
                    <a:pt x="55" y="41"/>
                    <a:pt x="55" y="42"/>
                  </a:cubicBezTo>
                  <a:cubicBezTo>
                    <a:pt x="57" y="43"/>
                    <a:pt x="60" y="44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60" y="45"/>
                    <a:pt x="60" y="45"/>
                  </a:cubicBezTo>
                  <a:cubicBezTo>
                    <a:pt x="61" y="45"/>
                    <a:pt x="61" y="44"/>
                    <a:pt x="62" y="44"/>
                  </a:cubicBezTo>
                  <a:cubicBezTo>
                    <a:pt x="62" y="44"/>
                    <a:pt x="63" y="45"/>
                    <a:pt x="63" y="45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5"/>
                    <a:pt x="62" y="45"/>
                    <a:pt x="61" y="45"/>
                  </a:cubicBezTo>
                  <a:cubicBezTo>
                    <a:pt x="60" y="45"/>
                    <a:pt x="60" y="46"/>
                    <a:pt x="61" y="47"/>
                  </a:cubicBezTo>
                  <a:cubicBezTo>
                    <a:pt x="61" y="47"/>
                    <a:pt x="60" y="47"/>
                    <a:pt x="60" y="48"/>
                  </a:cubicBezTo>
                  <a:cubicBezTo>
                    <a:pt x="57" y="48"/>
                    <a:pt x="54" y="47"/>
                    <a:pt x="51" y="47"/>
                  </a:cubicBezTo>
                  <a:cubicBezTo>
                    <a:pt x="48" y="47"/>
                    <a:pt x="46" y="48"/>
                    <a:pt x="43" y="50"/>
                  </a:cubicBezTo>
                  <a:cubicBezTo>
                    <a:pt x="44" y="54"/>
                    <a:pt x="47" y="54"/>
                    <a:pt x="50" y="54"/>
                  </a:cubicBezTo>
                  <a:cubicBezTo>
                    <a:pt x="52" y="54"/>
                    <a:pt x="54" y="54"/>
                    <a:pt x="57" y="54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6" y="55"/>
                    <a:pt x="55" y="56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7"/>
                    <a:pt x="56" y="59"/>
                    <a:pt x="55" y="59"/>
                  </a:cubicBezTo>
                  <a:cubicBezTo>
                    <a:pt x="55" y="59"/>
                    <a:pt x="55" y="59"/>
                    <a:pt x="54" y="59"/>
                  </a:cubicBezTo>
                  <a:cubicBezTo>
                    <a:pt x="54" y="59"/>
                    <a:pt x="56" y="61"/>
                    <a:pt x="56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2"/>
                    <a:pt x="55" y="63"/>
                    <a:pt x="55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5"/>
                    <a:pt x="57" y="64"/>
                    <a:pt x="57" y="63"/>
                  </a:cubicBezTo>
                  <a:cubicBezTo>
                    <a:pt x="58" y="64"/>
                    <a:pt x="57" y="64"/>
                    <a:pt x="57" y="65"/>
                  </a:cubicBezTo>
                  <a:cubicBezTo>
                    <a:pt x="56" y="65"/>
                    <a:pt x="56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8" y="71"/>
                    <a:pt x="61" y="81"/>
                    <a:pt x="66" y="83"/>
                  </a:cubicBezTo>
                  <a:cubicBezTo>
                    <a:pt x="65" y="85"/>
                    <a:pt x="66" y="87"/>
                    <a:pt x="66" y="90"/>
                  </a:cubicBezTo>
                  <a:cubicBezTo>
                    <a:pt x="71" y="89"/>
                    <a:pt x="75" y="87"/>
                    <a:pt x="78" y="84"/>
                  </a:cubicBezTo>
                  <a:cubicBezTo>
                    <a:pt x="78" y="84"/>
                    <a:pt x="79" y="84"/>
                    <a:pt x="79" y="84"/>
                  </a:cubicBezTo>
                  <a:cubicBezTo>
                    <a:pt x="84" y="82"/>
                    <a:pt x="90" y="74"/>
                    <a:pt x="82" y="72"/>
                  </a:cubicBezTo>
                  <a:cubicBezTo>
                    <a:pt x="81" y="74"/>
                    <a:pt x="81" y="75"/>
                    <a:pt x="82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6"/>
                    <a:pt x="80" y="76"/>
                    <a:pt x="80" y="75"/>
                  </a:cubicBezTo>
                  <a:cubicBezTo>
                    <a:pt x="81" y="74"/>
                    <a:pt x="81" y="72"/>
                    <a:pt x="82" y="71"/>
                  </a:cubicBezTo>
                  <a:cubicBezTo>
                    <a:pt x="80" y="72"/>
                    <a:pt x="79" y="74"/>
                    <a:pt x="76" y="74"/>
                  </a:cubicBezTo>
                  <a:cubicBezTo>
                    <a:pt x="73" y="72"/>
                    <a:pt x="73" y="67"/>
                    <a:pt x="68" y="66"/>
                  </a:cubicBezTo>
                  <a:cubicBezTo>
                    <a:pt x="69" y="65"/>
                    <a:pt x="69" y="65"/>
                    <a:pt x="70" y="6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0" y="64"/>
                    <a:pt x="70" y="63"/>
                    <a:pt x="70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2" y="63"/>
                    <a:pt x="73" y="63"/>
                    <a:pt x="74" y="63"/>
                  </a:cubicBezTo>
                  <a:cubicBezTo>
                    <a:pt x="74" y="67"/>
                    <a:pt x="77" y="69"/>
                    <a:pt x="80" y="69"/>
                  </a:cubicBezTo>
                  <a:cubicBezTo>
                    <a:pt x="81" y="69"/>
                    <a:pt x="82" y="69"/>
                    <a:pt x="83" y="68"/>
                  </a:cubicBezTo>
                  <a:cubicBezTo>
                    <a:pt x="83" y="69"/>
                    <a:pt x="84" y="70"/>
                    <a:pt x="84" y="71"/>
                  </a:cubicBezTo>
                  <a:cubicBezTo>
                    <a:pt x="85" y="71"/>
                    <a:pt x="87" y="71"/>
                    <a:pt x="88" y="71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9" y="71"/>
                    <a:pt x="90" y="71"/>
                    <a:pt x="90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1" y="71"/>
                    <a:pt x="92" y="70"/>
                    <a:pt x="93" y="70"/>
                  </a:cubicBezTo>
                  <a:cubicBezTo>
                    <a:pt x="94" y="70"/>
                    <a:pt x="95" y="71"/>
                    <a:pt x="95" y="71"/>
                  </a:cubicBezTo>
                  <a:cubicBezTo>
                    <a:pt x="96" y="72"/>
                    <a:pt x="97" y="72"/>
                    <a:pt x="98" y="72"/>
                  </a:cubicBezTo>
                  <a:cubicBezTo>
                    <a:pt x="98" y="72"/>
                    <a:pt x="98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8" y="73"/>
                    <a:pt x="98" y="74"/>
                    <a:pt x="100" y="74"/>
                  </a:cubicBezTo>
                  <a:cubicBezTo>
                    <a:pt x="100" y="74"/>
                    <a:pt x="100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0" y="75"/>
                    <a:pt x="99" y="78"/>
                    <a:pt x="101" y="78"/>
                  </a:cubicBezTo>
                  <a:cubicBezTo>
                    <a:pt x="101" y="78"/>
                    <a:pt x="101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2" y="78"/>
                    <a:pt x="102" y="77"/>
                    <a:pt x="102" y="77"/>
                  </a:cubicBezTo>
                  <a:cubicBezTo>
                    <a:pt x="102" y="76"/>
                    <a:pt x="102" y="75"/>
                    <a:pt x="103" y="75"/>
                  </a:cubicBezTo>
                  <a:cubicBezTo>
                    <a:pt x="103" y="75"/>
                    <a:pt x="103" y="76"/>
                    <a:pt x="104" y="76"/>
                  </a:cubicBezTo>
                  <a:cubicBezTo>
                    <a:pt x="103" y="83"/>
                    <a:pt x="108" y="90"/>
                    <a:pt x="110" y="97"/>
                  </a:cubicBezTo>
                  <a:cubicBezTo>
                    <a:pt x="114" y="95"/>
                    <a:pt x="114" y="90"/>
                    <a:pt x="114" y="85"/>
                  </a:cubicBezTo>
                  <a:cubicBezTo>
                    <a:pt x="119" y="84"/>
                    <a:pt x="121" y="76"/>
                    <a:pt x="124" y="76"/>
                  </a:cubicBezTo>
                  <a:cubicBezTo>
                    <a:pt x="124" y="74"/>
                    <a:pt x="123" y="74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3"/>
                    <a:pt x="124" y="73"/>
                  </a:cubicBezTo>
                  <a:cubicBezTo>
                    <a:pt x="124" y="74"/>
                    <a:pt x="124" y="75"/>
                    <a:pt x="125" y="76"/>
                  </a:cubicBezTo>
                  <a:cubicBezTo>
                    <a:pt x="125" y="73"/>
                    <a:pt x="127" y="72"/>
                    <a:pt x="129" y="72"/>
                  </a:cubicBezTo>
                  <a:cubicBezTo>
                    <a:pt x="129" y="73"/>
                    <a:pt x="125" y="74"/>
                    <a:pt x="127" y="74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28" y="74"/>
                    <a:pt x="128" y="74"/>
                    <a:pt x="129" y="75"/>
                  </a:cubicBezTo>
                  <a:cubicBezTo>
                    <a:pt x="129" y="75"/>
                    <a:pt x="129" y="76"/>
                    <a:pt x="129" y="76"/>
                  </a:cubicBezTo>
                  <a:cubicBezTo>
                    <a:pt x="129" y="76"/>
                    <a:pt x="129" y="75"/>
                    <a:pt x="129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28" y="79"/>
                    <a:pt x="133" y="79"/>
                    <a:pt x="133" y="84"/>
                  </a:cubicBezTo>
                  <a:cubicBezTo>
                    <a:pt x="135" y="83"/>
                    <a:pt x="135" y="83"/>
                    <a:pt x="136" y="83"/>
                  </a:cubicBezTo>
                  <a:cubicBezTo>
                    <a:pt x="136" y="83"/>
                    <a:pt x="136" y="83"/>
                    <a:pt x="137" y="83"/>
                  </a:cubicBezTo>
                  <a:cubicBezTo>
                    <a:pt x="136" y="83"/>
                    <a:pt x="136" y="82"/>
                    <a:pt x="135" y="81"/>
                  </a:cubicBezTo>
                  <a:cubicBezTo>
                    <a:pt x="136" y="81"/>
                    <a:pt x="136" y="81"/>
                    <a:pt x="137" y="81"/>
                  </a:cubicBezTo>
                  <a:cubicBezTo>
                    <a:pt x="138" y="84"/>
                    <a:pt x="138" y="88"/>
                    <a:pt x="139" y="90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39" y="89"/>
                    <a:pt x="140" y="90"/>
                    <a:pt x="140" y="90"/>
                  </a:cubicBezTo>
                  <a:cubicBezTo>
                    <a:pt x="140" y="89"/>
                    <a:pt x="140" y="89"/>
                    <a:pt x="141" y="89"/>
                  </a:cubicBezTo>
                  <a:cubicBezTo>
                    <a:pt x="142" y="89"/>
                    <a:pt x="141" y="90"/>
                    <a:pt x="142" y="90"/>
                  </a:cubicBezTo>
                  <a:cubicBezTo>
                    <a:pt x="143" y="90"/>
                    <a:pt x="143" y="90"/>
                    <a:pt x="143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91"/>
                    <a:pt x="144" y="93"/>
                    <a:pt x="147" y="93"/>
                  </a:cubicBezTo>
                  <a:cubicBezTo>
                    <a:pt x="148" y="92"/>
                    <a:pt x="148" y="91"/>
                    <a:pt x="149" y="91"/>
                  </a:cubicBezTo>
                  <a:cubicBezTo>
                    <a:pt x="149" y="91"/>
                    <a:pt x="150" y="91"/>
                    <a:pt x="150" y="91"/>
                  </a:cubicBezTo>
                  <a:cubicBezTo>
                    <a:pt x="150" y="91"/>
                    <a:pt x="149" y="92"/>
                    <a:pt x="149" y="93"/>
                  </a:cubicBezTo>
                  <a:cubicBezTo>
                    <a:pt x="149" y="93"/>
                    <a:pt x="150" y="93"/>
                    <a:pt x="150" y="93"/>
                  </a:cubicBezTo>
                  <a:cubicBezTo>
                    <a:pt x="153" y="93"/>
                    <a:pt x="152" y="87"/>
                    <a:pt x="150" y="86"/>
                  </a:cubicBezTo>
                  <a:cubicBezTo>
                    <a:pt x="150" y="85"/>
                    <a:pt x="142" y="82"/>
                    <a:pt x="146" y="80"/>
                  </a:cubicBezTo>
                  <a:cubicBezTo>
                    <a:pt x="147" y="78"/>
                    <a:pt x="147" y="75"/>
                    <a:pt x="145" y="74"/>
                  </a:cubicBezTo>
                  <a:cubicBezTo>
                    <a:pt x="145" y="75"/>
                    <a:pt x="145" y="76"/>
                    <a:pt x="144" y="76"/>
                  </a:cubicBezTo>
                  <a:cubicBezTo>
                    <a:pt x="144" y="75"/>
                    <a:pt x="144" y="75"/>
                    <a:pt x="143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3" y="74"/>
                    <a:pt x="145" y="75"/>
                    <a:pt x="146" y="74"/>
                  </a:cubicBezTo>
                  <a:cubicBezTo>
                    <a:pt x="146" y="75"/>
                    <a:pt x="147" y="75"/>
                    <a:pt x="148" y="76"/>
                  </a:cubicBezTo>
                  <a:cubicBezTo>
                    <a:pt x="148" y="77"/>
                    <a:pt x="149" y="77"/>
                    <a:pt x="150" y="77"/>
                  </a:cubicBezTo>
                  <a:cubicBezTo>
                    <a:pt x="158" y="77"/>
                    <a:pt x="165" y="69"/>
                    <a:pt x="163" y="62"/>
                  </a:cubicBezTo>
                  <a:cubicBezTo>
                    <a:pt x="159" y="62"/>
                    <a:pt x="160" y="61"/>
                    <a:pt x="161" y="59"/>
                  </a:cubicBezTo>
                  <a:cubicBezTo>
                    <a:pt x="158" y="59"/>
                    <a:pt x="157" y="56"/>
                    <a:pt x="159" y="53"/>
                  </a:cubicBezTo>
                  <a:cubicBezTo>
                    <a:pt x="159" y="54"/>
                    <a:pt x="158" y="54"/>
                    <a:pt x="157" y="54"/>
                  </a:cubicBezTo>
                  <a:cubicBezTo>
                    <a:pt x="156" y="54"/>
                    <a:pt x="154" y="53"/>
                    <a:pt x="154" y="51"/>
                  </a:cubicBezTo>
                  <a:cubicBezTo>
                    <a:pt x="154" y="51"/>
                    <a:pt x="154" y="51"/>
                    <a:pt x="154" y="51"/>
                  </a:cubicBezTo>
                  <a:cubicBezTo>
                    <a:pt x="155" y="51"/>
                    <a:pt x="155" y="50"/>
                    <a:pt x="156" y="49"/>
                  </a:cubicBezTo>
                  <a:cubicBezTo>
                    <a:pt x="156" y="49"/>
                    <a:pt x="156" y="48"/>
                    <a:pt x="157" y="48"/>
                  </a:cubicBezTo>
                  <a:cubicBezTo>
                    <a:pt x="157" y="48"/>
                    <a:pt x="158" y="48"/>
                    <a:pt x="158" y="48"/>
                  </a:cubicBezTo>
                  <a:cubicBezTo>
                    <a:pt x="159" y="48"/>
                    <a:pt x="158" y="51"/>
                    <a:pt x="159" y="51"/>
                  </a:cubicBezTo>
                  <a:cubicBezTo>
                    <a:pt x="160" y="49"/>
                    <a:pt x="162" y="49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9"/>
                    <a:pt x="163" y="52"/>
                    <a:pt x="165" y="52"/>
                  </a:cubicBezTo>
                  <a:cubicBezTo>
                    <a:pt x="166" y="52"/>
                    <a:pt x="166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5" y="54"/>
                    <a:pt x="168" y="54"/>
                    <a:pt x="167" y="57"/>
                  </a:cubicBezTo>
                  <a:cubicBezTo>
                    <a:pt x="168" y="57"/>
                    <a:pt x="169" y="57"/>
                    <a:pt x="170" y="57"/>
                  </a:cubicBezTo>
                  <a:cubicBezTo>
                    <a:pt x="170" y="53"/>
                    <a:pt x="167" y="52"/>
                    <a:pt x="165" y="51"/>
                  </a:cubicBezTo>
                  <a:cubicBezTo>
                    <a:pt x="166" y="48"/>
                    <a:pt x="166" y="48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5" y="46"/>
                    <a:pt x="165" y="48"/>
                    <a:pt x="164" y="48"/>
                  </a:cubicBezTo>
                  <a:cubicBezTo>
                    <a:pt x="164" y="47"/>
                    <a:pt x="163" y="47"/>
                    <a:pt x="163" y="47"/>
                  </a:cubicBezTo>
                  <a:cubicBezTo>
                    <a:pt x="165" y="46"/>
                    <a:pt x="166" y="45"/>
                    <a:pt x="168" y="45"/>
                  </a:cubicBezTo>
                  <a:cubicBezTo>
                    <a:pt x="168" y="45"/>
                    <a:pt x="169" y="45"/>
                    <a:pt x="171" y="45"/>
                  </a:cubicBezTo>
                  <a:cubicBezTo>
                    <a:pt x="174" y="39"/>
                    <a:pt x="171" y="32"/>
                    <a:pt x="167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5" y="29"/>
                    <a:pt x="165" y="30"/>
                    <a:pt x="164" y="30"/>
                  </a:cubicBezTo>
                  <a:cubicBezTo>
                    <a:pt x="163" y="29"/>
                    <a:pt x="161" y="29"/>
                    <a:pt x="160" y="28"/>
                  </a:cubicBezTo>
                  <a:cubicBezTo>
                    <a:pt x="162" y="26"/>
                    <a:pt x="161" y="22"/>
                    <a:pt x="163" y="21"/>
                  </a:cubicBezTo>
                  <a:cubicBezTo>
                    <a:pt x="163" y="21"/>
                    <a:pt x="163" y="21"/>
                    <a:pt x="164" y="21"/>
                  </a:cubicBezTo>
                  <a:cubicBezTo>
                    <a:pt x="165" y="21"/>
                    <a:pt x="166" y="21"/>
                    <a:pt x="167" y="21"/>
                  </a:cubicBezTo>
                  <a:cubicBezTo>
                    <a:pt x="168" y="21"/>
                    <a:pt x="169" y="21"/>
                    <a:pt x="171" y="21"/>
                  </a:cubicBezTo>
                  <a:cubicBezTo>
                    <a:pt x="172" y="21"/>
                    <a:pt x="173" y="21"/>
                    <a:pt x="174" y="21"/>
                  </a:cubicBezTo>
                  <a:cubicBezTo>
                    <a:pt x="174" y="18"/>
                    <a:pt x="175" y="18"/>
                    <a:pt x="177" y="18"/>
                  </a:cubicBezTo>
                  <a:cubicBezTo>
                    <a:pt x="177" y="18"/>
                    <a:pt x="177" y="18"/>
                    <a:pt x="178" y="18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0" y="18"/>
                    <a:pt x="181" y="18"/>
                    <a:pt x="182" y="17"/>
                  </a:cubicBezTo>
                  <a:cubicBezTo>
                    <a:pt x="184" y="19"/>
                    <a:pt x="181" y="22"/>
                    <a:pt x="181" y="26"/>
                  </a:cubicBezTo>
                  <a:cubicBezTo>
                    <a:pt x="183" y="29"/>
                    <a:pt x="186" y="30"/>
                    <a:pt x="189" y="33"/>
                  </a:cubicBezTo>
                  <a:cubicBezTo>
                    <a:pt x="189" y="28"/>
                    <a:pt x="187" y="26"/>
                    <a:pt x="184" y="20"/>
                  </a:cubicBezTo>
                  <a:cubicBezTo>
                    <a:pt x="186" y="20"/>
                    <a:pt x="188" y="20"/>
                    <a:pt x="190" y="20"/>
                  </a:cubicBezTo>
                  <a:cubicBezTo>
                    <a:pt x="190" y="17"/>
                    <a:pt x="193" y="18"/>
                    <a:pt x="193" y="16"/>
                  </a:cubicBezTo>
                  <a:cubicBezTo>
                    <a:pt x="192" y="15"/>
                    <a:pt x="188" y="16"/>
                    <a:pt x="188" y="13"/>
                  </a:cubicBezTo>
                  <a:cubicBezTo>
                    <a:pt x="188" y="13"/>
                    <a:pt x="188" y="13"/>
                    <a:pt x="189" y="13"/>
                  </a:cubicBezTo>
                  <a:cubicBezTo>
                    <a:pt x="189" y="13"/>
                    <a:pt x="189" y="14"/>
                    <a:pt x="190" y="14"/>
                  </a:cubicBezTo>
                  <a:cubicBezTo>
                    <a:pt x="190" y="14"/>
                    <a:pt x="191" y="14"/>
                    <a:pt x="191" y="14"/>
                  </a:cubicBezTo>
                  <a:cubicBezTo>
                    <a:pt x="191" y="14"/>
                    <a:pt x="192" y="14"/>
                    <a:pt x="192" y="13"/>
                  </a:cubicBezTo>
                  <a:cubicBezTo>
                    <a:pt x="191" y="13"/>
                    <a:pt x="190" y="13"/>
                    <a:pt x="190" y="12"/>
                  </a:cubicBezTo>
                  <a:cubicBezTo>
                    <a:pt x="190" y="12"/>
                    <a:pt x="190" y="12"/>
                    <a:pt x="191" y="12"/>
                  </a:cubicBezTo>
                  <a:cubicBezTo>
                    <a:pt x="192" y="12"/>
                    <a:pt x="192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4" y="13"/>
                    <a:pt x="195" y="14"/>
                    <a:pt x="196" y="14"/>
                  </a:cubicBezTo>
                  <a:cubicBezTo>
                    <a:pt x="196" y="14"/>
                    <a:pt x="197" y="14"/>
                    <a:pt x="198" y="14"/>
                  </a:cubicBezTo>
                  <a:cubicBezTo>
                    <a:pt x="198" y="14"/>
                    <a:pt x="199" y="14"/>
                    <a:pt x="199" y="13"/>
                  </a:cubicBezTo>
                  <a:cubicBezTo>
                    <a:pt x="198" y="13"/>
                    <a:pt x="199" y="11"/>
                    <a:pt x="198" y="11"/>
                  </a:cubicBezTo>
                  <a:cubicBezTo>
                    <a:pt x="197" y="12"/>
                    <a:pt x="196" y="13"/>
                    <a:pt x="195" y="13"/>
                  </a:cubicBezTo>
                  <a:cubicBezTo>
                    <a:pt x="195" y="13"/>
                    <a:pt x="194" y="12"/>
                    <a:pt x="194" y="12"/>
                  </a:cubicBezTo>
                  <a:cubicBezTo>
                    <a:pt x="178" y="7"/>
                    <a:pt x="157" y="9"/>
                    <a:pt x="144" y="5"/>
                  </a:cubicBezTo>
                  <a:cubicBezTo>
                    <a:pt x="142" y="6"/>
                    <a:pt x="140" y="7"/>
                    <a:pt x="138" y="7"/>
                  </a:cubicBezTo>
                  <a:cubicBezTo>
                    <a:pt x="135" y="7"/>
                    <a:pt x="131" y="5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5" y="3"/>
                    <a:pt x="124" y="4"/>
                    <a:pt x="122" y="4"/>
                  </a:cubicBezTo>
                  <a:cubicBezTo>
                    <a:pt x="122" y="4"/>
                    <a:pt x="122" y="4"/>
                    <a:pt x="121" y="4"/>
                  </a:cubicBezTo>
                  <a:cubicBezTo>
                    <a:pt x="120" y="4"/>
                    <a:pt x="120" y="4"/>
                    <a:pt x="119" y="4"/>
                  </a:cubicBezTo>
                  <a:cubicBezTo>
                    <a:pt x="118" y="4"/>
                    <a:pt x="116" y="4"/>
                    <a:pt x="115" y="4"/>
                  </a:cubicBezTo>
                  <a:cubicBezTo>
                    <a:pt x="113" y="4"/>
                    <a:pt x="112" y="4"/>
                    <a:pt x="111" y="4"/>
                  </a:cubicBezTo>
                  <a:cubicBezTo>
                    <a:pt x="110" y="4"/>
                    <a:pt x="109" y="4"/>
                    <a:pt x="109" y="4"/>
                  </a:cubicBezTo>
                  <a:cubicBezTo>
                    <a:pt x="111" y="3"/>
                    <a:pt x="112" y="2"/>
                    <a:pt x="113" y="1"/>
                  </a:cubicBezTo>
                  <a:cubicBezTo>
                    <a:pt x="110" y="0"/>
                    <a:pt x="108" y="0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9" name="Freeform 23"/>
            <p:cNvSpPr>
              <a:spLocks noEditPoints="1"/>
            </p:cNvSpPr>
            <p:nvPr/>
          </p:nvSpPr>
          <p:spPr bwMode="auto">
            <a:xfrm>
              <a:off x="2402680" y="2794001"/>
              <a:ext cx="741363" cy="614363"/>
            </a:xfrm>
            <a:custGeom>
              <a:avLst/>
              <a:gdLst>
                <a:gd name="T0" fmla="*/ 72 w 108"/>
                <a:gd name="T1" fmla="*/ 32 h 89"/>
                <a:gd name="T2" fmla="*/ 80 w 108"/>
                <a:gd name="T3" fmla="*/ 39 h 89"/>
                <a:gd name="T4" fmla="*/ 72 w 108"/>
                <a:gd name="T5" fmla="*/ 38 h 89"/>
                <a:gd name="T6" fmla="*/ 68 w 108"/>
                <a:gd name="T7" fmla="*/ 36 h 89"/>
                <a:gd name="T8" fmla="*/ 60 w 108"/>
                <a:gd name="T9" fmla="*/ 30 h 89"/>
                <a:gd name="T10" fmla="*/ 60 w 108"/>
                <a:gd name="T11" fmla="*/ 30 h 89"/>
                <a:gd name="T12" fmla="*/ 61 w 108"/>
                <a:gd name="T13" fmla="*/ 13 h 89"/>
                <a:gd name="T14" fmla="*/ 50 w 108"/>
                <a:gd name="T15" fmla="*/ 8 h 89"/>
                <a:gd name="T16" fmla="*/ 48 w 108"/>
                <a:gd name="T17" fmla="*/ 11 h 89"/>
                <a:gd name="T18" fmla="*/ 97 w 108"/>
                <a:gd name="T19" fmla="*/ 0 h 89"/>
                <a:gd name="T20" fmla="*/ 93 w 108"/>
                <a:gd name="T21" fmla="*/ 0 h 89"/>
                <a:gd name="T22" fmla="*/ 90 w 108"/>
                <a:gd name="T23" fmla="*/ 3 h 89"/>
                <a:gd name="T24" fmla="*/ 86 w 108"/>
                <a:gd name="T25" fmla="*/ 6 h 89"/>
                <a:gd name="T26" fmla="*/ 78 w 108"/>
                <a:gd name="T27" fmla="*/ 9 h 89"/>
                <a:gd name="T28" fmla="*/ 61 w 108"/>
                <a:gd name="T29" fmla="*/ 7 h 89"/>
                <a:gd name="T30" fmla="*/ 42 w 108"/>
                <a:gd name="T31" fmla="*/ 6 h 89"/>
                <a:gd name="T32" fmla="*/ 29 w 108"/>
                <a:gd name="T33" fmla="*/ 3 h 89"/>
                <a:gd name="T34" fmla="*/ 10 w 108"/>
                <a:gd name="T35" fmla="*/ 9 h 89"/>
                <a:gd name="T36" fmla="*/ 9 w 108"/>
                <a:gd name="T37" fmla="*/ 10 h 89"/>
                <a:gd name="T38" fmla="*/ 1 w 108"/>
                <a:gd name="T39" fmla="*/ 15 h 89"/>
                <a:gd name="T40" fmla="*/ 4 w 108"/>
                <a:gd name="T41" fmla="*/ 20 h 89"/>
                <a:gd name="T42" fmla="*/ 14 w 108"/>
                <a:gd name="T43" fmla="*/ 17 h 89"/>
                <a:gd name="T44" fmla="*/ 23 w 108"/>
                <a:gd name="T45" fmla="*/ 17 h 89"/>
                <a:gd name="T46" fmla="*/ 26 w 108"/>
                <a:gd name="T47" fmla="*/ 17 h 89"/>
                <a:gd name="T48" fmla="*/ 30 w 108"/>
                <a:gd name="T49" fmla="*/ 32 h 89"/>
                <a:gd name="T50" fmla="*/ 20 w 108"/>
                <a:gd name="T51" fmla="*/ 53 h 89"/>
                <a:gd name="T52" fmla="*/ 29 w 108"/>
                <a:gd name="T53" fmla="*/ 57 h 89"/>
                <a:gd name="T54" fmla="*/ 51 w 108"/>
                <a:gd name="T55" fmla="*/ 79 h 89"/>
                <a:gd name="T56" fmla="*/ 53 w 108"/>
                <a:gd name="T57" fmla="*/ 85 h 89"/>
                <a:gd name="T58" fmla="*/ 59 w 108"/>
                <a:gd name="T59" fmla="*/ 89 h 89"/>
                <a:gd name="T60" fmla="*/ 58 w 108"/>
                <a:gd name="T61" fmla="*/ 82 h 89"/>
                <a:gd name="T62" fmla="*/ 54 w 108"/>
                <a:gd name="T63" fmla="*/ 82 h 89"/>
                <a:gd name="T64" fmla="*/ 52 w 108"/>
                <a:gd name="T65" fmla="*/ 78 h 89"/>
                <a:gd name="T66" fmla="*/ 53 w 108"/>
                <a:gd name="T67" fmla="*/ 74 h 89"/>
                <a:gd name="T68" fmla="*/ 46 w 108"/>
                <a:gd name="T69" fmla="*/ 78 h 89"/>
                <a:gd name="T70" fmla="*/ 51 w 108"/>
                <a:gd name="T71" fmla="*/ 61 h 89"/>
                <a:gd name="T72" fmla="*/ 75 w 108"/>
                <a:gd name="T73" fmla="*/ 52 h 89"/>
                <a:gd name="T74" fmla="*/ 90 w 108"/>
                <a:gd name="T75" fmla="*/ 38 h 89"/>
                <a:gd name="T76" fmla="*/ 95 w 108"/>
                <a:gd name="T77" fmla="*/ 32 h 89"/>
                <a:gd name="T78" fmla="*/ 89 w 108"/>
                <a:gd name="T79" fmla="*/ 34 h 89"/>
                <a:gd name="T80" fmla="*/ 107 w 108"/>
                <a:gd name="T81" fmla="*/ 26 h 89"/>
                <a:gd name="T82" fmla="*/ 106 w 108"/>
                <a:gd name="T83" fmla="*/ 24 h 89"/>
                <a:gd name="T84" fmla="*/ 98 w 108"/>
                <a:gd name="T85" fmla="*/ 15 h 89"/>
                <a:gd name="T86" fmla="*/ 78 w 108"/>
                <a:gd name="T87" fmla="*/ 30 h 89"/>
                <a:gd name="T88" fmla="*/ 72 w 108"/>
                <a:gd name="T89" fmla="*/ 21 h 89"/>
                <a:gd name="T90" fmla="*/ 77 w 108"/>
                <a:gd name="T91" fmla="*/ 11 h 89"/>
                <a:gd name="T92" fmla="*/ 81 w 108"/>
                <a:gd name="T93" fmla="*/ 9 h 89"/>
                <a:gd name="T94" fmla="*/ 97 w 108"/>
                <a:gd name="T95" fmla="*/ 4 h 89"/>
                <a:gd name="T96" fmla="*/ 108 w 108"/>
                <a:gd name="T97" fmla="*/ 8 h 89"/>
                <a:gd name="T98" fmla="*/ 99 w 108"/>
                <a:gd name="T9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89">
                  <a:moveTo>
                    <a:pt x="64" y="36"/>
                  </a:moveTo>
                  <a:cubicBezTo>
                    <a:pt x="63" y="36"/>
                    <a:pt x="63" y="36"/>
                    <a:pt x="63" y="36"/>
                  </a:cubicBezTo>
                  <a:cubicBezTo>
                    <a:pt x="63" y="33"/>
                    <a:pt x="66" y="32"/>
                    <a:pt x="70" y="32"/>
                  </a:cubicBezTo>
                  <a:cubicBezTo>
                    <a:pt x="70" y="32"/>
                    <a:pt x="71" y="32"/>
                    <a:pt x="72" y="32"/>
                  </a:cubicBezTo>
                  <a:cubicBezTo>
                    <a:pt x="72" y="35"/>
                    <a:pt x="72" y="37"/>
                    <a:pt x="75" y="37"/>
                  </a:cubicBezTo>
                  <a:cubicBezTo>
                    <a:pt x="75" y="37"/>
                    <a:pt x="76" y="37"/>
                    <a:pt x="76" y="36"/>
                  </a:cubicBezTo>
                  <a:cubicBezTo>
                    <a:pt x="77" y="40"/>
                    <a:pt x="72" y="38"/>
                    <a:pt x="72" y="41"/>
                  </a:cubicBezTo>
                  <a:cubicBezTo>
                    <a:pt x="74" y="40"/>
                    <a:pt x="77" y="40"/>
                    <a:pt x="80" y="39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6" y="41"/>
                    <a:pt x="74" y="43"/>
                    <a:pt x="69" y="44"/>
                  </a:cubicBezTo>
                  <a:cubicBezTo>
                    <a:pt x="70" y="42"/>
                    <a:pt x="71" y="42"/>
                    <a:pt x="72" y="41"/>
                  </a:cubicBezTo>
                  <a:cubicBezTo>
                    <a:pt x="71" y="40"/>
                    <a:pt x="70" y="39"/>
                    <a:pt x="72" y="38"/>
                  </a:cubicBezTo>
                  <a:cubicBezTo>
                    <a:pt x="70" y="38"/>
                    <a:pt x="69" y="39"/>
                    <a:pt x="67" y="39"/>
                  </a:cubicBezTo>
                  <a:cubicBezTo>
                    <a:pt x="68" y="42"/>
                    <a:pt x="67" y="43"/>
                    <a:pt x="65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5" y="41"/>
                    <a:pt x="66" y="38"/>
                    <a:pt x="68" y="36"/>
                  </a:cubicBezTo>
                  <a:cubicBezTo>
                    <a:pt x="68" y="36"/>
                    <a:pt x="67" y="36"/>
                    <a:pt x="66" y="36"/>
                  </a:cubicBezTo>
                  <a:cubicBezTo>
                    <a:pt x="66" y="36"/>
                    <a:pt x="65" y="36"/>
                    <a:pt x="65" y="36"/>
                  </a:cubicBezTo>
                  <a:cubicBezTo>
                    <a:pt x="64" y="36"/>
                    <a:pt x="64" y="36"/>
                    <a:pt x="64" y="36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59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6"/>
                    <a:pt x="63" y="30"/>
                    <a:pt x="60" y="30"/>
                  </a:cubicBezTo>
                  <a:moveTo>
                    <a:pt x="55" y="14"/>
                  </a:moveTo>
                  <a:cubicBezTo>
                    <a:pt x="56" y="14"/>
                    <a:pt x="56" y="13"/>
                    <a:pt x="57" y="13"/>
                  </a:cubicBezTo>
                  <a:cubicBezTo>
                    <a:pt x="58" y="13"/>
                    <a:pt x="59" y="13"/>
                    <a:pt x="60" y="13"/>
                  </a:cubicBezTo>
                  <a:cubicBezTo>
                    <a:pt x="60" y="13"/>
                    <a:pt x="60" y="13"/>
                    <a:pt x="61" y="13"/>
                  </a:cubicBezTo>
                  <a:cubicBezTo>
                    <a:pt x="58" y="15"/>
                    <a:pt x="54" y="16"/>
                    <a:pt x="49" y="16"/>
                  </a:cubicBezTo>
                  <a:cubicBezTo>
                    <a:pt x="49" y="13"/>
                    <a:pt x="54" y="16"/>
                    <a:pt x="53" y="13"/>
                  </a:cubicBezTo>
                  <a:cubicBezTo>
                    <a:pt x="53" y="13"/>
                    <a:pt x="54" y="14"/>
                    <a:pt x="55" y="14"/>
                  </a:cubicBezTo>
                  <a:moveTo>
                    <a:pt x="50" y="8"/>
                  </a:moveTo>
                  <a:cubicBezTo>
                    <a:pt x="51" y="8"/>
                    <a:pt x="51" y="8"/>
                    <a:pt x="52" y="8"/>
                  </a:cubicBezTo>
                  <a:cubicBezTo>
                    <a:pt x="53" y="7"/>
                    <a:pt x="54" y="7"/>
                    <a:pt x="55" y="7"/>
                  </a:cubicBezTo>
                  <a:cubicBezTo>
                    <a:pt x="55" y="7"/>
                    <a:pt x="56" y="7"/>
                    <a:pt x="57" y="8"/>
                  </a:cubicBezTo>
                  <a:cubicBezTo>
                    <a:pt x="55" y="10"/>
                    <a:pt x="52" y="11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8"/>
                    <a:pt x="49" y="8"/>
                    <a:pt x="50" y="8"/>
                  </a:cubicBezTo>
                  <a:moveTo>
                    <a:pt x="9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6" y="1"/>
                    <a:pt x="96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4" y="1"/>
                    <a:pt x="94" y="1"/>
                  </a:cubicBezTo>
                  <a:cubicBezTo>
                    <a:pt x="94" y="1"/>
                    <a:pt x="93" y="0"/>
                    <a:pt x="93" y="0"/>
                  </a:cubicBezTo>
                  <a:cubicBezTo>
                    <a:pt x="92" y="0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2"/>
                    <a:pt x="91" y="2"/>
                    <a:pt x="89" y="3"/>
                  </a:cubicBezTo>
                  <a:cubicBezTo>
                    <a:pt x="89" y="3"/>
                    <a:pt x="90" y="3"/>
                    <a:pt x="90" y="3"/>
                  </a:cubicBezTo>
                  <a:cubicBezTo>
                    <a:pt x="91" y="3"/>
                    <a:pt x="91" y="4"/>
                    <a:pt x="91" y="5"/>
                  </a:cubicBezTo>
                  <a:cubicBezTo>
                    <a:pt x="90" y="6"/>
                    <a:pt x="88" y="7"/>
                    <a:pt x="86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7"/>
                    <a:pt x="85" y="7"/>
                    <a:pt x="84" y="7"/>
                  </a:cubicBezTo>
                  <a:cubicBezTo>
                    <a:pt x="84" y="6"/>
                    <a:pt x="85" y="5"/>
                    <a:pt x="85" y="5"/>
                  </a:cubicBezTo>
                  <a:cubicBezTo>
                    <a:pt x="82" y="6"/>
                    <a:pt x="80" y="7"/>
                    <a:pt x="78" y="9"/>
                  </a:cubicBezTo>
                  <a:cubicBezTo>
                    <a:pt x="77" y="7"/>
                    <a:pt x="74" y="6"/>
                    <a:pt x="72" y="6"/>
                  </a:cubicBezTo>
                  <a:cubicBezTo>
                    <a:pt x="69" y="6"/>
                    <a:pt x="67" y="7"/>
                    <a:pt x="66" y="9"/>
                  </a:cubicBezTo>
                  <a:cubicBezTo>
                    <a:pt x="66" y="7"/>
                    <a:pt x="65" y="7"/>
                    <a:pt x="63" y="7"/>
                  </a:cubicBezTo>
                  <a:cubicBezTo>
                    <a:pt x="62" y="7"/>
                    <a:pt x="62" y="7"/>
                    <a:pt x="61" y="7"/>
                  </a:cubicBezTo>
                  <a:cubicBezTo>
                    <a:pt x="61" y="7"/>
                    <a:pt x="61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5"/>
                    <a:pt x="58" y="4"/>
                    <a:pt x="56" y="4"/>
                  </a:cubicBezTo>
                  <a:cubicBezTo>
                    <a:pt x="52" y="4"/>
                    <a:pt x="46" y="6"/>
                    <a:pt x="42" y="6"/>
                  </a:cubicBezTo>
                  <a:cubicBezTo>
                    <a:pt x="41" y="6"/>
                    <a:pt x="39" y="5"/>
                    <a:pt x="38" y="5"/>
                  </a:cubicBezTo>
                  <a:cubicBezTo>
                    <a:pt x="37" y="5"/>
                    <a:pt x="36" y="6"/>
                    <a:pt x="36" y="7"/>
                  </a:cubicBezTo>
                  <a:cubicBezTo>
                    <a:pt x="36" y="5"/>
                    <a:pt x="37" y="5"/>
                    <a:pt x="38" y="4"/>
                  </a:cubicBezTo>
                  <a:cubicBezTo>
                    <a:pt x="34" y="3"/>
                    <a:pt x="32" y="3"/>
                    <a:pt x="29" y="3"/>
                  </a:cubicBezTo>
                  <a:cubicBezTo>
                    <a:pt x="24" y="3"/>
                    <a:pt x="19" y="4"/>
                    <a:pt x="13" y="5"/>
                  </a:cubicBezTo>
                  <a:cubicBezTo>
                    <a:pt x="12" y="7"/>
                    <a:pt x="16" y="8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8" y="9"/>
                    <a:pt x="7" y="9"/>
                    <a:pt x="6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8" y="11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9" y="13"/>
                    <a:pt x="0" y="13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2" y="17"/>
                    <a:pt x="1" y="17"/>
                    <a:pt x="0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5" y="18"/>
                    <a:pt x="5" y="18"/>
                    <a:pt x="4" y="20"/>
                  </a:cubicBezTo>
                  <a:cubicBezTo>
                    <a:pt x="7" y="19"/>
                    <a:pt x="9" y="16"/>
                    <a:pt x="13" y="16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14" y="16"/>
                    <a:pt x="13" y="16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6" y="16"/>
                    <a:pt x="15" y="15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8" y="14"/>
                    <a:pt x="19" y="15"/>
                    <a:pt x="20" y="16"/>
                  </a:cubicBezTo>
                  <a:cubicBezTo>
                    <a:pt x="21" y="16"/>
                    <a:pt x="22" y="17"/>
                    <a:pt x="23" y="17"/>
                  </a:cubicBezTo>
                  <a:cubicBezTo>
                    <a:pt x="23" y="17"/>
                    <a:pt x="24" y="16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24"/>
                    <a:pt x="27" y="27"/>
                    <a:pt x="30" y="32"/>
                  </a:cubicBezTo>
                  <a:cubicBezTo>
                    <a:pt x="30" y="32"/>
                    <a:pt x="29" y="32"/>
                    <a:pt x="29" y="33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7" y="34"/>
                    <a:pt x="26" y="34"/>
                  </a:cubicBezTo>
                  <a:cubicBezTo>
                    <a:pt x="23" y="41"/>
                    <a:pt x="18" y="44"/>
                    <a:pt x="20" y="53"/>
                  </a:cubicBezTo>
                  <a:cubicBezTo>
                    <a:pt x="22" y="54"/>
                    <a:pt x="23" y="56"/>
                    <a:pt x="26" y="57"/>
                  </a:cubicBezTo>
                  <a:cubicBezTo>
                    <a:pt x="20" y="58"/>
                    <a:pt x="27" y="68"/>
                    <a:pt x="28" y="70"/>
                  </a:cubicBezTo>
                  <a:cubicBezTo>
                    <a:pt x="27" y="66"/>
                    <a:pt x="21" y="57"/>
                    <a:pt x="27" y="57"/>
                  </a:cubicBezTo>
                  <a:cubicBezTo>
                    <a:pt x="28" y="57"/>
                    <a:pt x="28" y="57"/>
                    <a:pt x="29" y="57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4" y="64"/>
                    <a:pt x="36" y="69"/>
                    <a:pt x="33" y="76"/>
                  </a:cubicBezTo>
                  <a:cubicBezTo>
                    <a:pt x="37" y="80"/>
                    <a:pt x="43" y="81"/>
                    <a:pt x="48" y="82"/>
                  </a:cubicBezTo>
                  <a:cubicBezTo>
                    <a:pt x="49" y="80"/>
                    <a:pt x="50" y="79"/>
                    <a:pt x="51" y="79"/>
                  </a:cubicBezTo>
                  <a:cubicBezTo>
                    <a:pt x="53" y="82"/>
                    <a:pt x="49" y="80"/>
                    <a:pt x="49" y="84"/>
                  </a:cubicBezTo>
                  <a:cubicBezTo>
                    <a:pt x="50" y="84"/>
                    <a:pt x="51" y="84"/>
                    <a:pt x="51" y="84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2" y="85"/>
                    <a:pt x="52" y="85"/>
                    <a:pt x="53" y="8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5" y="85"/>
                    <a:pt x="55" y="85"/>
                    <a:pt x="55" y="86"/>
                  </a:cubicBezTo>
                  <a:cubicBezTo>
                    <a:pt x="54" y="87"/>
                    <a:pt x="59" y="87"/>
                    <a:pt x="59" y="89"/>
                  </a:cubicBezTo>
                  <a:cubicBezTo>
                    <a:pt x="59" y="87"/>
                    <a:pt x="59" y="84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2"/>
                    <a:pt x="58" y="82"/>
                    <a:pt x="58" y="82"/>
                  </a:cubicBezTo>
                  <a:cubicBezTo>
                    <a:pt x="57" y="82"/>
                    <a:pt x="57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3" y="82"/>
                    <a:pt x="53" y="81"/>
                    <a:pt x="53" y="81"/>
                  </a:cubicBezTo>
                  <a:cubicBezTo>
                    <a:pt x="53" y="80"/>
                    <a:pt x="54" y="81"/>
                    <a:pt x="54" y="79"/>
                  </a:cubicBezTo>
                  <a:cubicBezTo>
                    <a:pt x="53" y="79"/>
                    <a:pt x="53" y="78"/>
                    <a:pt x="52" y="78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4" y="77"/>
                    <a:pt x="56" y="76"/>
                    <a:pt x="57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4" y="74"/>
                    <a:pt x="54" y="74"/>
                    <a:pt x="53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7"/>
                    <a:pt x="51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6" y="78"/>
                  </a:cubicBezTo>
                  <a:cubicBezTo>
                    <a:pt x="46" y="78"/>
                    <a:pt x="45" y="78"/>
                    <a:pt x="44" y="78"/>
                  </a:cubicBezTo>
                  <a:cubicBezTo>
                    <a:pt x="43" y="75"/>
                    <a:pt x="43" y="70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3"/>
                    <a:pt x="48" y="61"/>
                    <a:pt x="51" y="61"/>
                  </a:cubicBezTo>
                  <a:cubicBezTo>
                    <a:pt x="52" y="61"/>
                    <a:pt x="54" y="61"/>
                    <a:pt x="55" y="62"/>
                  </a:cubicBezTo>
                  <a:cubicBezTo>
                    <a:pt x="56" y="60"/>
                    <a:pt x="57" y="59"/>
                    <a:pt x="59" y="59"/>
                  </a:cubicBezTo>
                  <a:cubicBezTo>
                    <a:pt x="62" y="59"/>
                    <a:pt x="65" y="62"/>
                    <a:pt x="66" y="65"/>
                  </a:cubicBezTo>
                  <a:cubicBezTo>
                    <a:pt x="66" y="59"/>
                    <a:pt x="69" y="54"/>
                    <a:pt x="75" y="52"/>
                  </a:cubicBezTo>
                  <a:cubicBezTo>
                    <a:pt x="74" y="49"/>
                    <a:pt x="76" y="46"/>
                    <a:pt x="78" y="46"/>
                  </a:cubicBezTo>
                  <a:cubicBezTo>
                    <a:pt x="79" y="46"/>
                    <a:pt x="79" y="46"/>
                    <a:pt x="80" y="46"/>
                  </a:cubicBezTo>
                  <a:cubicBezTo>
                    <a:pt x="82" y="43"/>
                    <a:pt x="86" y="40"/>
                    <a:pt x="9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2" y="37"/>
                    <a:pt x="93" y="37"/>
                  </a:cubicBezTo>
                  <a:cubicBezTo>
                    <a:pt x="93" y="37"/>
                    <a:pt x="94" y="37"/>
                    <a:pt x="94" y="37"/>
                  </a:cubicBezTo>
                  <a:cubicBezTo>
                    <a:pt x="92" y="33"/>
                    <a:pt x="95" y="33"/>
                    <a:pt x="95" y="32"/>
                  </a:cubicBezTo>
                  <a:cubicBezTo>
                    <a:pt x="95" y="32"/>
                    <a:pt x="95" y="32"/>
                    <a:pt x="94" y="32"/>
                  </a:cubicBezTo>
                  <a:cubicBezTo>
                    <a:pt x="93" y="32"/>
                    <a:pt x="92" y="33"/>
                    <a:pt x="90" y="34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34"/>
                    <a:pt x="90" y="34"/>
                    <a:pt x="89" y="34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89" y="35"/>
                    <a:pt x="88" y="34"/>
                  </a:cubicBezTo>
                  <a:cubicBezTo>
                    <a:pt x="90" y="29"/>
                    <a:pt x="104" y="32"/>
                    <a:pt x="107" y="27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6"/>
                    <a:pt x="106" y="26"/>
                    <a:pt x="105" y="26"/>
                  </a:cubicBezTo>
                  <a:cubicBezTo>
                    <a:pt x="105" y="26"/>
                    <a:pt x="105" y="26"/>
                    <a:pt x="104" y="26"/>
                  </a:cubicBezTo>
                  <a:cubicBezTo>
                    <a:pt x="104" y="26"/>
                    <a:pt x="104" y="26"/>
                    <a:pt x="103" y="26"/>
                  </a:cubicBezTo>
                  <a:cubicBezTo>
                    <a:pt x="104" y="25"/>
                    <a:pt x="106" y="26"/>
                    <a:pt x="106" y="24"/>
                  </a:cubicBezTo>
                  <a:cubicBezTo>
                    <a:pt x="102" y="24"/>
                    <a:pt x="104" y="20"/>
                    <a:pt x="103" y="17"/>
                  </a:cubicBezTo>
                  <a:cubicBezTo>
                    <a:pt x="102" y="19"/>
                    <a:pt x="101" y="20"/>
                    <a:pt x="99" y="20"/>
                  </a:cubicBezTo>
                  <a:cubicBezTo>
                    <a:pt x="99" y="20"/>
                    <a:pt x="98" y="20"/>
                    <a:pt x="98" y="20"/>
                  </a:cubicBezTo>
                  <a:cubicBezTo>
                    <a:pt x="97" y="19"/>
                    <a:pt x="97" y="16"/>
                    <a:pt x="98" y="15"/>
                  </a:cubicBezTo>
                  <a:cubicBezTo>
                    <a:pt x="96" y="15"/>
                    <a:pt x="94" y="14"/>
                    <a:pt x="92" y="13"/>
                  </a:cubicBezTo>
                  <a:cubicBezTo>
                    <a:pt x="91" y="18"/>
                    <a:pt x="88" y="18"/>
                    <a:pt x="88" y="22"/>
                  </a:cubicBezTo>
                  <a:cubicBezTo>
                    <a:pt x="84" y="23"/>
                    <a:pt x="83" y="27"/>
                    <a:pt x="81" y="30"/>
                  </a:cubicBezTo>
                  <a:cubicBezTo>
                    <a:pt x="80" y="30"/>
                    <a:pt x="79" y="30"/>
                    <a:pt x="78" y="30"/>
                  </a:cubicBezTo>
                  <a:cubicBezTo>
                    <a:pt x="78" y="28"/>
                    <a:pt x="79" y="26"/>
                    <a:pt x="80" y="24"/>
                  </a:cubicBezTo>
                  <a:cubicBezTo>
                    <a:pt x="80" y="24"/>
                    <a:pt x="79" y="24"/>
                    <a:pt x="79" y="24"/>
                  </a:cubicBezTo>
                  <a:cubicBezTo>
                    <a:pt x="77" y="24"/>
                    <a:pt x="76" y="23"/>
                    <a:pt x="75" y="22"/>
                  </a:cubicBezTo>
                  <a:cubicBezTo>
                    <a:pt x="75" y="22"/>
                    <a:pt x="74" y="21"/>
                    <a:pt x="72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2" y="20"/>
                    <a:pt x="71" y="19"/>
                    <a:pt x="70" y="17"/>
                  </a:cubicBezTo>
                  <a:cubicBezTo>
                    <a:pt x="72" y="15"/>
                    <a:pt x="81" y="13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8" y="11"/>
                    <a:pt x="78" y="11"/>
                    <a:pt x="79" y="11"/>
                  </a:cubicBezTo>
                  <a:cubicBezTo>
                    <a:pt x="81" y="11"/>
                    <a:pt x="83" y="11"/>
                    <a:pt x="84" y="10"/>
                  </a:cubicBezTo>
                  <a:cubicBezTo>
                    <a:pt x="82" y="10"/>
                    <a:pt x="81" y="10"/>
                    <a:pt x="81" y="9"/>
                  </a:cubicBezTo>
                  <a:cubicBezTo>
                    <a:pt x="86" y="9"/>
                    <a:pt x="91" y="9"/>
                    <a:pt x="93" y="5"/>
                  </a:cubicBezTo>
                  <a:cubicBezTo>
                    <a:pt x="93" y="4"/>
                    <a:pt x="94" y="4"/>
                    <a:pt x="95" y="4"/>
                  </a:cubicBezTo>
                  <a:cubicBezTo>
                    <a:pt x="95" y="4"/>
                    <a:pt x="96" y="4"/>
                    <a:pt x="96" y="4"/>
                  </a:cubicBezTo>
                  <a:cubicBezTo>
                    <a:pt x="96" y="4"/>
                    <a:pt x="97" y="4"/>
                    <a:pt x="97" y="4"/>
                  </a:cubicBezTo>
                  <a:cubicBezTo>
                    <a:pt x="98" y="4"/>
                    <a:pt x="98" y="4"/>
                    <a:pt x="99" y="3"/>
                  </a:cubicBezTo>
                  <a:cubicBezTo>
                    <a:pt x="101" y="4"/>
                    <a:pt x="102" y="5"/>
                    <a:pt x="102" y="7"/>
                  </a:cubicBezTo>
                  <a:cubicBezTo>
                    <a:pt x="103" y="8"/>
                    <a:pt x="105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8" y="4"/>
                    <a:pt x="101" y="4"/>
                    <a:pt x="103" y="1"/>
                  </a:cubicBezTo>
                  <a:cubicBezTo>
                    <a:pt x="101" y="1"/>
                    <a:pt x="100" y="2"/>
                    <a:pt x="99" y="2"/>
                  </a:cubicBezTo>
                  <a:cubicBezTo>
                    <a:pt x="98" y="2"/>
                    <a:pt x="98" y="2"/>
                    <a:pt x="97" y="1"/>
                  </a:cubicBezTo>
                  <a:cubicBezTo>
                    <a:pt x="97" y="0"/>
                    <a:pt x="98" y="1"/>
                    <a:pt x="99" y="0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3082130" y="2843213"/>
              <a:ext cx="49213" cy="47625"/>
            </a:xfrm>
            <a:custGeom>
              <a:avLst/>
              <a:gdLst>
                <a:gd name="T0" fmla="*/ 2 w 7"/>
                <a:gd name="T1" fmla="*/ 0 h 7"/>
                <a:gd name="T2" fmla="*/ 0 w 7"/>
                <a:gd name="T3" fmla="*/ 4 h 7"/>
                <a:gd name="T4" fmla="*/ 0 w 7"/>
                <a:gd name="T5" fmla="*/ 4 h 7"/>
                <a:gd name="T6" fmla="*/ 1 w 7"/>
                <a:gd name="T7" fmla="*/ 5 h 7"/>
                <a:gd name="T8" fmla="*/ 2 w 7"/>
                <a:gd name="T9" fmla="*/ 7 h 7"/>
                <a:gd name="T10" fmla="*/ 3 w 7"/>
                <a:gd name="T11" fmla="*/ 6 h 7"/>
                <a:gd name="T12" fmla="*/ 3 w 7"/>
                <a:gd name="T13" fmla="*/ 4 h 7"/>
                <a:gd name="T14" fmla="*/ 5 w 7"/>
                <a:gd name="T15" fmla="*/ 5 h 7"/>
                <a:gd name="T16" fmla="*/ 6 w 7"/>
                <a:gd name="T17" fmla="*/ 5 h 7"/>
                <a:gd name="T18" fmla="*/ 6 w 7"/>
                <a:gd name="T19" fmla="*/ 5 h 7"/>
                <a:gd name="T20" fmla="*/ 2 w 7"/>
                <a:gd name="T21" fmla="*/ 1 h 7"/>
                <a:gd name="T22" fmla="*/ 2 w 7"/>
                <a:gd name="T23" fmla="*/ 1 h 7"/>
                <a:gd name="T24" fmla="*/ 2 w 7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4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2801143" y="2781301"/>
              <a:ext cx="123825" cy="47625"/>
            </a:xfrm>
            <a:custGeom>
              <a:avLst/>
              <a:gdLst>
                <a:gd name="T0" fmla="*/ 5 w 18"/>
                <a:gd name="T1" fmla="*/ 0 h 7"/>
                <a:gd name="T2" fmla="*/ 3 w 18"/>
                <a:gd name="T3" fmla="*/ 1 h 7"/>
                <a:gd name="T4" fmla="*/ 0 w 18"/>
                <a:gd name="T5" fmla="*/ 4 h 7"/>
                <a:gd name="T6" fmla="*/ 1 w 18"/>
                <a:gd name="T7" fmla="*/ 4 h 7"/>
                <a:gd name="T8" fmla="*/ 4 w 18"/>
                <a:gd name="T9" fmla="*/ 3 h 7"/>
                <a:gd name="T10" fmla="*/ 7 w 18"/>
                <a:gd name="T11" fmla="*/ 2 h 7"/>
                <a:gd name="T12" fmla="*/ 9 w 18"/>
                <a:gd name="T13" fmla="*/ 3 h 7"/>
                <a:gd name="T14" fmla="*/ 7 w 18"/>
                <a:gd name="T15" fmla="*/ 3 h 7"/>
                <a:gd name="T16" fmla="*/ 7 w 18"/>
                <a:gd name="T17" fmla="*/ 5 h 7"/>
                <a:gd name="T18" fmla="*/ 5 w 18"/>
                <a:gd name="T19" fmla="*/ 5 h 7"/>
                <a:gd name="T20" fmla="*/ 5 w 18"/>
                <a:gd name="T21" fmla="*/ 6 h 7"/>
                <a:gd name="T22" fmla="*/ 8 w 18"/>
                <a:gd name="T23" fmla="*/ 7 h 7"/>
                <a:gd name="T24" fmla="*/ 18 w 18"/>
                <a:gd name="T25" fmla="*/ 5 h 7"/>
                <a:gd name="T26" fmla="*/ 18 w 18"/>
                <a:gd name="T27" fmla="*/ 5 h 7"/>
                <a:gd name="T28" fmla="*/ 18 w 18"/>
                <a:gd name="T29" fmla="*/ 2 h 7"/>
                <a:gd name="T30" fmla="*/ 14 w 18"/>
                <a:gd name="T31" fmla="*/ 3 h 7"/>
                <a:gd name="T32" fmla="*/ 10 w 18"/>
                <a:gd name="T33" fmla="*/ 3 h 7"/>
                <a:gd name="T34" fmla="*/ 10 w 18"/>
                <a:gd name="T35" fmla="*/ 1 h 7"/>
                <a:gd name="T36" fmla="*/ 8 w 18"/>
                <a:gd name="T37" fmla="*/ 1 h 7"/>
                <a:gd name="T38" fmla="*/ 7 w 18"/>
                <a:gd name="T39" fmla="*/ 1 h 7"/>
                <a:gd name="T40" fmla="*/ 5 w 18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7">
                  <a:moveTo>
                    <a:pt x="5" y="0"/>
                  </a:moveTo>
                  <a:cubicBezTo>
                    <a:pt x="4" y="0"/>
                    <a:pt x="4" y="0"/>
                    <a:pt x="3" y="1"/>
                  </a:cubicBezTo>
                  <a:cubicBezTo>
                    <a:pt x="3" y="3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8" y="3"/>
                    <a:pt x="7" y="2"/>
                    <a:pt x="7" y="3"/>
                  </a:cubicBezTo>
                  <a:cubicBezTo>
                    <a:pt x="4" y="4"/>
                    <a:pt x="9" y="3"/>
                    <a:pt x="7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4" y="5"/>
                    <a:pt x="4" y="5"/>
                    <a:pt x="5" y="6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12" y="7"/>
                    <a:pt x="16" y="6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5"/>
                    <a:pt x="18" y="4"/>
                    <a:pt x="18" y="2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3"/>
                    <a:pt x="12" y="3"/>
                    <a:pt x="10" y="3"/>
                  </a:cubicBezTo>
                  <a:cubicBezTo>
                    <a:pt x="10" y="1"/>
                    <a:pt x="9" y="2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2" name="Rectangle 26"/>
            <p:cNvSpPr>
              <a:spLocks noChangeArrowheads="1"/>
            </p:cNvSpPr>
            <p:nvPr/>
          </p:nvSpPr>
          <p:spPr bwMode="auto">
            <a:xfrm>
              <a:off x="2896393" y="3076576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2896393" y="3076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4" name="Freeform 28"/>
            <p:cNvSpPr>
              <a:spLocks/>
            </p:cNvSpPr>
            <p:nvPr/>
          </p:nvSpPr>
          <p:spPr bwMode="auto">
            <a:xfrm>
              <a:off x="2855118" y="3243263"/>
              <a:ext cx="0" cy="1270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5" name="Freeform 29"/>
            <p:cNvSpPr>
              <a:spLocks/>
            </p:cNvSpPr>
            <p:nvPr/>
          </p:nvSpPr>
          <p:spPr bwMode="auto">
            <a:xfrm>
              <a:off x="2986880" y="2863851"/>
              <a:ext cx="20638" cy="14288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2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2" y="2"/>
                    <a:pt x="2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6" name="Freeform 30"/>
            <p:cNvSpPr>
              <a:spLocks/>
            </p:cNvSpPr>
            <p:nvPr/>
          </p:nvSpPr>
          <p:spPr bwMode="auto">
            <a:xfrm>
              <a:off x="3536155" y="2932113"/>
              <a:ext cx="47625" cy="69850"/>
            </a:xfrm>
            <a:custGeom>
              <a:avLst/>
              <a:gdLst>
                <a:gd name="T0" fmla="*/ 3 w 7"/>
                <a:gd name="T1" fmla="*/ 0 h 10"/>
                <a:gd name="T2" fmla="*/ 1 w 7"/>
                <a:gd name="T3" fmla="*/ 0 h 10"/>
                <a:gd name="T4" fmla="*/ 1 w 7"/>
                <a:gd name="T5" fmla="*/ 4 h 10"/>
                <a:gd name="T6" fmla="*/ 3 w 7"/>
                <a:gd name="T7" fmla="*/ 4 h 10"/>
                <a:gd name="T8" fmla="*/ 1 w 7"/>
                <a:gd name="T9" fmla="*/ 8 h 10"/>
                <a:gd name="T10" fmla="*/ 3 w 7"/>
                <a:gd name="T11" fmla="*/ 9 h 10"/>
                <a:gd name="T12" fmla="*/ 2 w 7"/>
                <a:gd name="T13" fmla="*/ 10 h 10"/>
                <a:gd name="T14" fmla="*/ 3 w 7"/>
                <a:gd name="T15" fmla="*/ 10 h 10"/>
                <a:gd name="T16" fmla="*/ 4 w 7"/>
                <a:gd name="T17" fmla="*/ 10 h 10"/>
                <a:gd name="T18" fmla="*/ 5 w 7"/>
                <a:gd name="T19" fmla="*/ 10 h 10"/>
                <a:gd name="T20" fmla="*/ 6 w 7"/>
                <a:gd name="T21" fmla="*/ 9 h 10"/>
                <a:gd name="T22" fmla="*/ 7 w 7"/>
                <a:gd name="T23" fmla="*/ 7 h 10"/>
                <a:gd name="T24" fmla="*/ 3 w 7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2" y="2"/>
                    <a:pt x="1" y="4"/>
                  </a:cubicBezTo>
                  <a:cubicBezTo>
                    <a:pt x="1" y="4"/>
                    <a:pt x="3" y="3"/>
                    <a:pt x="3" y="4"/>
                  </a:cubicBezTo>
                  <a:cubicBezTo>
                    <a:pt x="3" y="7"/>
                    <a:pt x="1" y="6"/>
                    <a:pt x="1" y="8"/>
                  </a:cubicBezTo>
                  <a:cubicBezTo>
                    <a:pt x="1" y="8"/>
                    <a:pt x="3" y="8"/>
                    <a:pt x="3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4" y="9"/>
                    <a:pt x="7" y="8"/>
                    <a:pt x="7" y="7"/>
                  </a:cubicBezTo>
                  <a:cubicBezTo>
                    <a:pt x="5" y="4"/>
                    <a:pt x="1" y="3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7" name="Freeform 31"/>
            <p:cNvSpPr>
              <a:spLocks/>
            </p:cNvSpPr>
            <p:nvPr/>
          </p:nvSpPr>
          <p:spPr bwMode="auto">
            <a:xfrm>
              <a:off x="3110705" y="3001963"/>
              <a:ext cx="33338" cy="269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4 h 4"/>
                <a:gd name="T4" fmla="*/ 4 w 5"/>
                <a:gd name="T5" fmla="*/ 4 h 4"/>
                <a:gd name="T6" fmla="*/ 2 w 5"/>
                <a:gd name="T7" fmla="*/ 0 h 4"/>
                <a:gd name="T8" fmla="*/ 2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1"/>
                    <a:pt x="2" y="3"/>
                    <a:pt x="2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8" name="Freeform 32"/>
            <p:cNvSpPr>
              <a:spLocks/>
            </p:cNvSpPr>
            <p:nvPr/>
          </p:nvSpPr>
          <p:spPr bwMode="auto">
            <a:xfrm>
              <a:off x="4688680" y="3105151"/>
              <a:ext cx="69850" cy="61913"/>
            </a:xfrm>
            <a:custGeom>
              <a:avLst/>
              <a:gdLst>
                <a:gd name="T0" fmla="*/ 6 w 10"/>
                <a:gd name="T1" fmla="*/ 0 h 9"/>
                <a:gd name="T2" fmla="*/ 7 w 10"/>
                <a:gd name="T3" fmla="*/ 4 h 9"/>
                <a:gd name="T4" fmla="*/ 5 w 10"/>
                <a:gd name="T5" fmla="*/ 6 h 9"/>
                <a:gd name="T6" fmla="*/ 4 w 10"/>
                <a:gd name="T7" fmla="*/ 7 h 9"/>
                <a:gd name="T8" fmla="*/ 4 w 10"/>
                <a:gd name="T9" fmla="*/ 7 h 9"/>
                <a:gd name="T10" fmla="*/ 3 w 10"/>
                <a:gd name="T11" fmla="*/ 7 h 9"/>
                <a:gd name="T12" fmla="*/ 2 w 10"/>
                <a:gd name="T13" fmla="*/ 7 h 9"/>
                <a:gd name="T14" fmla="*/ 0 w 10"/>
                <a:gd name="T15" fmla="*/ 8 h 9"/>
                <a:gd name="T16" fmla="*/ 1 w 10"/>
                <a:gd name="T17" fmla="*/ 8 h 9"/>
                <a:gd name="T18" fmla="*/ 2 w 10"/>
                <a:gd name="T19" fmla="*/ 8 h 9"/>
                <a:gd name="T20" fmla="*/ 3 w 10"/>
                <a:gd name="T21" fmla="*/ 8 h 9"/>
                <a:gd name="T22" fmla="*/ 5 w 10"/>
                <a:gd name="T23" fmla="*/ 8 h 9"/>
                <a:gd name="T24" fmla="*/ 5 w 10"/>
                <a:gd name="T25" fmla="*/ 9 h 9"/>
                <a:gd name="T26" fmla="*/ 9 w 10"/>
                <a:gd name="T27" fmla="*/ 7 h 9"/>
                <a:gd name="T28" fmla="*/ 6 w 10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6" y="1"/>
                    <a:pt x="7" y="2"/>
                    <a:pt x="7" y="4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7"/>
                    <a:pt x="9" y="7"/>
                  </a:cubicBezTo>
                  <a:cubicBezTo>
                    <a:pt x="8" y="3"/>
                    <a:pt x="10" y="1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9" name="Freeform 33"/>
            <p:cNvSpPr>
              <a:spLocks noEditPoints="1"/>
            </p:cNvSpPr>
            <p:nvPr/>
          </p:nvSpPr>
          <p:spPr bwMode="auto">
            <a:xfrm>
              <a:off x="3405980" y="3140076"/>
              <a:ext cx="611188" cy="730250"/>
            </a:xfrm>
            <a:custGeom>
              <a:avLst/>
              <a:gdLst>
                <a:gd name="T0" fmla="*/ 54 w 89"/>
                <a:gd name="T1" fmla="*/ 73 h 106"/>
                <a:gd name="T2" fmla="*/ 56 w 89"/>
                <a:gd name="T3" fmla="*/ 71 h 106"/>
                <a:gd name="T4" fmla="*/ 58 w 89"/>
                <a:gd name="T5" fmla="*/ 72 h 106"/>
                <a:gd name="T6" fmla="*/ 54 w 89"/>
                <a:gd name="T7" fmla="*/ 73 h 106"/>
                <a:gd name="T8" fmla="*/ 41 w 89"/>
                <a:gd name="T9" fmla="*/ 64 h 106"/>
                <a:gd name="T10" fmla="*/ 42 w 89"/>
                <a:gd name="T11" fmla="*/ 64 h 106"/>
                <a:gd name="T12" fmla="*/ 41 w 89"/>
                <a:gd name="T13" fmla="*/ 64 h 106"/>
                <a:gd name="T14" fmla="*/ 42 w 89"/>
                <a:gd name="T15" fmla="*/ 64 h 106"/>
                <a:gd name="T16" fmla="*/ 40 w 89"/>
                <a:gd name="T17" fmla="*/ 64 h 106"/>
                <a:gd name="T18" fmla="*/ 40 w 89"/>
                <a:gd name="T19" fmla="*/ 64 h 106"/>
                <a:gd name="T20" fmla="*/ 42 w 89"/>
                <a:gd name="T21" fmla="*/ 64 h 106"/>
                <a:gd name="T22" fmla="*/ 42 w 89"/>
                <a:gd name="T23" fmla="*/ 63 h 106"/>
                <a:gd name="T24" fmla="*/ 63 w 89"/>
                <a:gd name="T25" fmla="*/ 58 h 106"/>
                <a:gd name="T26" fmla="*/ 65 w 89"/>
                <a:gd name="T27" fmla="*/ 69 h 106"/>
                <a:gd name="T28" fmla="*/ 60 w 89"/>
                <a:gd name="T29" fmla="*/ 58 h 106"/>
                <a:gd name="T30" fmla="*/ 68 w 89"/>
                <a:gd name="T31" fmla="*/ 49 h 106"/>
                <a:gd name="T32" fmla="*/ 64 w 89"/>
                <a:gd name="T33" fmla="*/ 56 h 106"/>
                <a:gd name="T34" fmla="*/ 66 w 89"/>
                <a:gd name="T35" fmla="*/ 49 h 106"/>
                <a:gd name="T36" fmla="*/ 33 w 89"/>
                <a:gd name="T37" fmla="*/ 4 h 106"/>
                <a:gd name="T38" fmla="*/ 22 w 89"/>
                <a:gd name="T39" fmla="*/ 3 h 106"/>
                <a:gd name="T40" fmla="*/ 8 w 89"/>
                <a:gd name="T41" fmla="*/ 13 h 106"/>
                <a:gd name="T42" fmla="*/ 5 w 89"/>
                <a:gd name="T43" fmla="*/ 23 h 106"/>
                <a:gd name="T44" fmla="*/ 4 w 89"/>
                <a:gd name="T45" fmla="*/ 24 h 106"/>
                <a:gd name="T46" fmla="*/ 3 w 89"/>
                <a:gd name="T47" fmla="*/ 30 h 106"/>
                <a:gd name="T48" fmla="*/ 1 w 89"/>
                <a:gd name="T49" fmla="*/ 30 h 106"/>
                <a:gd name="T50" fmla="*/ 2 w 89"/>
                <a:gd name="T51" fmla="*/ 36 h 106"/>
                <a:gd name="T52" fmla="*/ 5 w 89"/>
                <a:gd name="T53" fmla="*/ 37 h 106"/>
                <a:gd name="T54" fmla="*/ 6 w 89"/>
                <a:gd name="T55" fmla="*/ 40 h 106"/>
                <a:gd name="T56" fmla="*/ 8 w 89"/>
                <a:gd name="T57" fmla="*/ 45 h 106"/>
                <a:gd name="T58" fmla="*/ 19 w 89"/>
                <a:gd name="T59" fmla="*/ 46 h 106"/>
                <a:gd name="T60" fmla="*/ 22 w 89"/>
                <a:gd name="T61" fmla="*/ 47 h 106"/>
                <a:gd name="T62" fmla="*/ 26 w 89"/>
                <a:gd name="T63" fmla="*/ 43 h 106"/>
                <a:gd name="T64" fmla="*/ 35 w 89"/>
                <a:gd name="T65" fmla="*/ 46 h 106"/>
                <a:gd name="T66" fmla="*/ 37 w 89"/>
                <a:gd name="T67" fmla="*/ 52 h 106"/>
                <a:gd name="T68" fmla="*/ 37 w 89"/>
                <a:gd name="T69" fmla="*/ 54 h 106"/>
                <a:gd name="T70" fmla="*/ 39 w 89"/>
                <a:gd name="T71" fmla="*/ 80 h 106"/>
                <a:gd name="T72" fmla="*/ 45 w 89"/>
                <a:gd name="T73" fmla="*/ 97 h 106"/>
                <a:gd name="T74" fmla="*/ 63 w 89"/>
                <a:gd name="T75" fmla="*/ 95 h 106"/>
                <a:gd name="T76" fmla="*/ 65 w 89"/>
                <a:gd name="T77" fmla="*/ 93 h 106"/>
                <a:gd name="T78" fmla="*/ 75 w 89"/>
                <a:gd name="T79" fmla="*/ 72 h 106"/>
                <a:gd name="T80" fmla="*/ 73 w 89"/>
                <a:gd name="T81" fmla="*/ 72 h 106"/>
                <a:gd name="T82" fmla="*/ 77 w 89"/>
                <a:gd name="T83" fmla="*/ 56 h 106"/>
                <a:gd name="T84" fmla="*/ 81 w 89"/>
                <a:gd name="T85" fmla="*/ 40 h 106"/>
                <a:gd name="T86" fmla="*/ 79 w 89"/>
                <a:gd name="T87" fmla="*/ 37 h 106"/>
                <a:gd name="T88" fmla="*/ 74 w 89"/>
                <a:gd name="T89" fmla="*/ 32 h 106"/>
                <a:gd name="T90" fmla="*/ 71 w 89"/>
                <a:gd name="T91" fmla="*/ 30 h 106"/>
                <a:gd name="T92" fmla="*/ 65 w 89"/>
                <a:gd name="T93" fmla="*/ 12 h 106"/>
                <a:gd name="T94" fmla="*/ 63 w 89"/>
                <a:gd name="T95" fmla="*/ 9 h 106"/>
                <a:gd name="T96" fmla="*/ 54 w 89"/>
                <a:gd name="T97" fmla="*/ 8 h 106"/>
                <a:gd name="T98" fmla="*/ 50 w 89"/>
                <a:gd name="T99" fmla="*/ 6 h 106"/>
                <a:gd name="T100" fmla="*/ 37 w 89"/>
                <a:gd name="T10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" h="106"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moveTo>
                    <a:pt x="54" y="73"/>
                  </a:moveTo>
                  <a:cubicBezTo>
                    <a:pt x="54" y="73"/>
                    <a:pt x="54" y="72"/>
                    <a:pt x="54" y="72"/>
                  </a:cubicBezTo>
                  <a:cubicBezTo>
                    <a:pt x="54" y="71"/>
                    <a:pt x="54" y="71"/>
                    <a:pt x="54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70"/>
                    <a:pt x="55" y="71"/>
                    <a:pt x="56" y="71"/>
                  </a:cubicBezTo>
                  <a:cubicBezTo>
                    <a:pt x="56" y="72"/>
                    <a:pt x="57" y="72"/>
                    <a:pt x="57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3"/>
                    <a:pt x="58" y="73"/>
                  </a:cubicBezTo>
                  <a:cubicBezTo>
                    <a:pt x="57" y="73"/>
                    <a:pt x="56" y="72"/>
                    <a:pt x="55" y="72"/>
                  </a:cubicBezTo>
                  <a:cubicBezTo>
                    <a:pt x="54" y="72"/>
                    <a:pt x="54" y="72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moveTo>
                    <a:pt x="41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2" y="63"/>
                  </a:move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moveTo>
                    <a:pt x="61" y="59"/>
                  </a:moveTo>
                  <a:cubicBezTo>
                    <a:pt x="61" y="59"/>
                    <a:pt x="62" y="59"/>
                    <a:pt x="62" y="59"/>
                  </a:cubicBezTo>
                  <a:cubicBezTo>
                    <a:pt x="62" y="58"/>
                    <a:pt x="62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9"/>
                    <a:pt x="63" y="59"/>
                    <a:pt x="64" y="60"/>
                  </a:cubicBezTo>
                  <a:cubicBezTo>
                    <a:pt x="60" y="62"/>
                    <a:pt x="62" y="67"/>
                    <a:pt x="65" y="6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4" y="69"/>
                    <a:pt x="63" y="68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0" y="68"/>
                    <a:pt x="60" y="67"/>
                    <a:pt x="60" y="67"/>
                  </a:cubicBezTo>
                  <a:cubicBezTo>
                    <a:pt x="63" y="66"/>
                    <a:pt x="59" y="62"/>
                    <a:pt x="60" y="58"/>
                  </a:cubicBezTo>
                  <a:cubicBezTo>
                    <a:pt x="61" y="59"/>
                    <a:pt x="61" y="59"/>
                    <a:pt x="61" y="59"/>
                  </a:cubicBezTo>
                  <a:moveTo>
                    <a:pt x="66" y="49"/>
                  </a:moveTo>
                  <a:cubicBezTo>
                    <a:pt x="67" y="49"/>
                    <a:pt x="67" y="48"/>
                    <a:pt x="68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0" y="53"/>
                    <a:pt x="66" y="54"/>
                    <a:pt x="69" y="57"/>
                  </a:cubicBezTo>
                  <a:cubicBezTo>
                    <a:pt x="68" y="58"/>
                    <a:pt x="66" y="58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5" y="59"/>
                    <a:pt x="64" y="58"/>
                    <a:pt x="64" y="56"/>
                  </a:cubicBezTo>
                  <a:cubicBezTo>
                    <a:pt x="65" y="54"/>
                    <a:pt x="67" y="54"/>
                    <a:pt x="68" y="53"/>
                  </a:cubicBezTo>
                  <a:cubicBezTo>
                    <a:pt x="68" y="51"/>
                    <a:pt x="68" y="50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moveTo>
                    <a:pt x="37" y="0"/>
                  </a:moveTo>
                  <a:cubicBezTo>
                    <a:pt x="36" y="0"/>
                    <a:pt x="35" y="0"/>
                    <a:pt x="34" y="0"/>
                  </a:cubicBezTo>
                  <a:cubicBezTo>
                    <a:pt x="34" y="1"/>
                    <a:pt x="35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2"/>
                    <a:pt x="33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7" y="0"/>
                    <a:pt x="23" y="1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8" y="3"/>
                    <a:pt x="17" y="3"/>
                    <a:pt x="16" y="2"/>
                  </a:cubicBezTo>
                  <a:cubicBezTo>
                    <a:pt x="13" y="5"/>
                    <a:pt x="12" y="10"/>
                    <a:pt x="8" y="13"/>
                  </a:cubicBezTo>
                  <a:cubicBezTo>
                    <a:pt x="8" y="13"/>
                    <a:pt x="7" y="13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5" y="17"/>
                    <a:pt x="3" y="20"/>
                    <a:pt x="1" y="23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5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6"/>
                    <a:pt x="2" y="28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5" y="30"/>
                    <a:pt x="6" y="31"/>
                    <a:pt x="6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4" y="30"/>
                    <a:pt x="2" y="30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2" y="32"/>
                    <a:pt x="0" y="32"/>
                    <a:pt x="1" y="34"/>
                  </a:cubicBezTo>
                  <a:cubicBezTo>
                    <a:pt x="1" y="34"/>
                    <a:pt x="2" y="35"/>
                    <a:pt x="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2" y="35"/>
                    <a:pt x="2" y="36"/>
                  </a:cubicBezTo>
                  <a:cubicBezTo>
                    <a:pt x="3" y="36"/>
                    <a:pt x="3" y="36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4" y="37"/>
                    <a:pt x="4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4" y="40"/>
                    <a:pt x="4" y="40"/>
                    <a:pt x="6" y="40"/>
                  </a:cubicBezTo>
                  <a:cubicBezTo>
                    <a:pt x="6" y="40"/>
                    <a:pt x="7" y="40"/>
                    <a:pt x="8" y="40"/>
                  </a:cubicBezTo>
                  <a:cubicBezTo>
                    <a:pt x="8" y="41"/>
                    <a:pt x="10" y="41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3"/>
                    <a:pt x="8" y="44"/>
                    <a:pt x="8" y="45"/>
                  </a:cubicBezTo>
                  <a:cubicBezTo>
                    <a:pt x="10" y="47"/>
                    <a:pt x="12" y="48"/>
                    <a:pt x="13" y="48"/>
                  </a:cubicBezTo>
                  <a:cubicBezTo>
                    <a:pt x="15" y="48"/>
                    <a:pt x="16" y="47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6"/>
                    <a:pt x="25" y="46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6" y="45"/>
                    <a:pt x="26" y="44"/>
                    <a:pt x="26" y="43"/>
                  </a:cubicBezTo>
                  <a:cubicBezTo>
                    <a:pt x="26" y="42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31" y="44"/>
                    <a:pt x="30" y="48"/>
                  </a:cubicBezTo>
                  <a:cubicBezTo>
                    <a:pt x="32" y="48"/>
                    <a:pt x="34" y="48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4" y="49"/>
                    <a:pt x="37" y="48"/>
                    <a:pt x="36" y="52"/>
                  </a:cubicBezTo>
                  <a:cubicBezTo>
                    <a:pt x="36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6" y="52"/>
                    <a:pt x="36" y="53"/>
                  </a:cubicBezTo>
                  <a:cubicBezTo>
                    <a:pt x="36" y="53"/>
                    <a:pt x="37" y="53"/>
                    <a:pt x="37" y="54"/>
                  </a:cubicBezTo>
                  <a:cubicBezTo>
                    <a:pt x="33" y="54"/>
                    <a:pt x="35" y="59"/>
                    <a:pt x="37" y="60"/>
                  </a:cubicBezTo>
                  <a:cubicBezTo>
                    <a:pt x="38" y="62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2" y="69"/>
                    <a:pt x="40" y="74"/>
                    <a:pt x="39" y="80"/>
                  </a:cubicBezTo>
                  <a:cubicBezTo>
                    <a:pt x="39" y="80"/>
                    <a:pt x="40" y="80"/>
                    <a:pt x="41" y="80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1"/>
                    <a:pt x="39" y="81"/>
                    <a:pt x="38" y="81"/>
                  </a:cubicBezTo>
                  <a:cubicBezTo>
                    <a:pt x="42" y="84"/>
                    <a:pt x="41" y="95"/>
                    <a:pt x="45" y="97"/>
                  </a:cubicBezTo>
                  <a:cubicBezTo>
                    <a:pt x="44" y="97"/>
                    <a:pt x="44" y="98"/>
                    <a:pt x="45" y="98"/>
                  </a:cubicBezTo>
                  <a:cubicBezTo>
                    <a:pt x="46" y="101"/>
                    <a:pt x="45" y="105"/>
                    <a:pt x="48" y="106"/>
                  </a:cubicBezTo>
                  <a:cubicBezTo>
                    <a:pt x="55" y="106"/>
                    <a:pt x="63" y="102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5"/>
                    <a:pt x="62" y="95"/>
                    <a:pt x="62" y="95"/>
                  </a:cubicBezTo>
                  <a:cubicBezTo>
                    <a:pt x="63" y="95"/>
                    <a:pt x="64" y="95"/>
                    <a:pt x="64" y="94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5" y="92"/>
                    <a:pt x="64" y="93"/>
                    <a:pt x="65" y="93"/>
                  </a:cubicBezTo>
                  <a:cubicBezTo>
                    <a:pt x="66" y="92"/>
                    <a:pt x="67" y="92"/>
                    <a:pt x="68" y="91"/>
                  </a:cubicBezTo>
                  <a:cubicBezTo>
                    <a:pt x="68" y="88"/>
                    <a:pt x="68" y="86"/>
                    <a:pt x="67" y="84"/>
                  </a:cubicBezTo>
                  <a:cubicBezTo>
                    <a:pt x="70" y="83"/>
                    <a:pt x="72" y="80"/>
                    <a:pt x="75" y="79"/>
                  </a:cubicBezTo>
                  <a:cubicBezTo>
                    <a:pt x="75" y="76"/>
                    <a:pt x="75" y="74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6" y="71"/>
                    <a:pt x="73" y="66"/>
                    <a:pt x="73" y="63"/>
                  </a:cubicBezTo>
                  <a:cubicBezTo>
                    <a:pt x="74" y="63"/>
                    <a:pt x="74" y="62"/>
                    <a:pt x="75" y="60"/>
                  </a:cubicBezTo>
                  <a:cubicBezTo>
                    <a:pt x="75" y="59"/>
                    <a:pt x="75" y="58"/>
                    <a:pt x="77" y="57"/>
                  </a:cubicBezTo>
                  <a:cubicBezTo>
                    <a:pt x="77" y="57"/>
                    <a:pt x="77" y="57"/>
                    <a:pt x="77" y="56"/>
                  </a:cubicBezTo>
                  <a:cubicBezTo>
                    <a:pt x="82" y="51"/>
                    <a:pt x="88" y="47"/>
                    <a:pt x="89" y="3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7" y="38"/>
                    <a:pt x="86" y="38"/>
                    <a:pt x="85" y="39"/>
                  </a:cubicBezTo>
                  <a:cubicBezTo>
                    <a:pt x="83" y="39"/>
                    <a:pt x="82" y="40"/>
                    <a:pt x="81" y="40"/>
                  </a:cubicBezTo>
                  <a:cubicBezTo>
                    <a:pt x="81" y="40"/>
                    <a:pt x="80" y="40"/>
                    <a:pt x="79" y="39"/>
                  </a:cubicBezTo>
                  <a:cubicBezTo>
                    <a:pt x="79" y="39"/>
                    <a:pt x="79" y="39"/>
                    <a:pt x="79" y="40"/>
                  </a:cubicBezTo>
                  <a:cubicBezTo>
                    <a:pt x="78" y="40"/>
                    <a:pt x="78" y="39"/>
                    <a:pt x="77" y="39"/>
                  </a:cubicBezTo>
                  <a:cubicBezTo>
                    <a:pt x="78" y="38"/>
                    <a:pt x="79" y="38"/>
                    <a:pt x="79" y="37"/>
                  </a:cubicBezTo>
                  <a:cubicBezTo>
                    <a:pt x="79" y="37"/>
                    <a:pt x="78" y="37"/>
                    <a:pt x="78" y="37"/>
                  </a:cubicBezTo>
                  <a:cubicBezTo>
                    <a:pt x="77" y="37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3"/>
                    <a:pt x="75" y="33"/>
                    <a:pt x="74" y="32"/>
                  </a:cubicBezTo>
                  <a:cubicBezTo>
                    <a:pt x="74" y="31"/>
                    <a:pt x="73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2" y="29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3" y="24"/>
                    <a:pt x="65" y="17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5" y="10"/>
                    <a:pt x="65" y="11"/>
                    <a:pt x="65" y="12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12"/>
                    <a:pt x="66" y="11"/>
                    <a:pt x="66" y="9"/>
                  </a:cubicBezTo>
                  <a:cubicBezTo>
                    <a:pt x="65" y="9"/>
                    <a:pt x="64" y="9"/>
                    <a:pt x="63" y="9"/>
                  </a:cubicBezTo>
                  <a:cubicBezTo>
                    <a:pt x="62" y="9"/>
                    <a:pt x="62" y="9"/>
                    <a:pt x="61" y="9"/>
                  </a:cubicBezTo>
                  <a:cubicBezTo>
                    <a:pt x="60" y="9"/>
                    <a:pt x="59" y="9"/>
                    <a:pt x="59" y="9"/>
                  </a:cubicBezTo>
                  <a:cubicBezTo>
                    <a:pt x="57" y="9"/>
                    <a:pt x="56" y="9"/>
                    <a:pt x="55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3" y="8"/>
                    <a:pt x="53" y="8"/>
                  </a:cubicBezTo>
                  <a:cubicBezTo>
                    <a:pt x="52" y="8"/>
                    <a:pt x="52" y="7"/>
                    <a:pt x="52" y="7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8" y="6"/>
                    <a:pt x="50" y="10"/>
                    <a:pt x="47" y="10"/>
                  </a:cubicBezTo>
                  <a:cubicBezTo>
                    <a:pt x="43" y="7"/>
                    <a:pt x="38" y="7"/>
                    <a:pt x="35" y="4"/>
                  </a:cubicBezTo>
                  <a:cubicBezTo>
                    <a:pt x="38" y="4"/>
                    <a:pt x="35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0" name="Freeform 34"/>
            <p:cNvSpPr>
              <a:spLocks/>
            </p:cNvSpPr>
            <p:nvPr/>
          </p:nvSpPr>
          <p:spPr bwMode="auto">
            <a:xfrm>
              <a:off x="4469605" y="3463926"/>
              <a:ext cx="26988" cy="33338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0 h 5"/>
                <a:gd name="T4" fmla="*/ 4 w 4"/>
                <a:gd name="T5" fmla="*/ 5 h 5"/>
                <a:gd name="T6" fmla="*/ 3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2"/>
                    <a:pt x="1" y="4"/>
                    <a:pt x="4" y="5"/>
                  </a:cubicBezTo>
                  <a:cubicBezTo>
                    <a:pt x="3" y="4"/>
                    <a:pt x="3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1" name="Freeform 35"/>
            <p:cNvSpPr>
              <a:spLocks/>
            </p:cNvSpPr>
            <p:nvPr/>
          </p:nvSpPr>
          <p:spPr bwMode="auto">
            <a:xfrm>
              <a:off x="2821780" y="3400426"/>
              <a:ext cx="419100" cy="641350"/>
            </a:xfrm>
            <a:custGeom>
              <a:avLst/>
              <a:gdLst>
                <a:gd name="T0" fmla="*/ 14 w 61"/>
                <a:gd name="T1" fmla="*/ 3 h 93"/>
                <a:gd name="T2" fmla="*/ 12 w 61"/>
                <a:gd name="T3" fmla="*/ 4 h 93"/>
                <a:gd name="T4" fmla="*/ 9 w 61"/>
                <a:gd name="T5" fmla="*/ 1 h 93"/>
                <a:gd name="T6" fmla="*/ 4 w 61"/>
                <a:gd name="T7" fmla="*/ 14 h 93"/>
                <a:gd name="T8" fmla="*/ 2 w 61"/>
                <a:gd name="T9" fmla="*/ 23 h 93"/>
                <a:gd name="T10" fmla="*/ 5 w 61"/>
                <a:gd name="T11" fmla="*/ 23 h 93"/>
                <a:gd name="T12" fmla="*/ 4 w 61"/>
                <a:gd name="T13" fmla="*/ 25 h 93"/>
                <a:gd name="T14" fmla="*/ 16 w 61"/>
                <a:gd name="T15" fmla="*/ 43 h 93"/>
                <a:gd name="T16" fmla="*/ 19 w 61"/>
                <a:gd name="T17" fmla="*/ 64 h 93"/>
                <a:gd name="T18" fmla="*/ 19 w 61"/>
                <a:gd name="T19" fmla="*/ 65 h 93"/>
                <a:gd name="T20" fmla="*/ 19 w 61"/>
                <a:gd name="T21" fmla="*/ 65 h 93"/>
                <a:gd name="T22" fmla="*/ 20 w 61"/>
                <a:gd name="T23" fmla="*/ 79 h 93"/>
                <a:gd name="T24" fmla="*/ 23 w 61"/>
                <a:gd name="T25" fmla="*/ 78 h 93"/>
                <a:gd name="T26" fmla="*/ 25 w 61"/>
                <a:gd name="T27" fmla="*/ 85 h 93"/>
                <a:gd name="T28" fmla="*/ 24 w 61"/>
                <a:gd name="T29" fmla="*/ 89 h 93"/>
                <a:gd name="T30" fmla="*/ 26 w 61"/>
                <a:gd name="T31" fmla="*/ 88 h 93"/>
                <a:gd name="T32" fmla="*/ 33 w 61"/>
                <a:gd name="T33" fmla="*/ 88 h 93"/>
                <a:gd name="T34" fmla="*/ 30 w 61"/>
                <a:gd name="T35" fmla="*/ 78 h 93"/>
                <a:gd name="T36" fmla="*/ 33 w 61"/>
                <a:gd name="T37" fmla="*/ 74 h 93"/>
                <a:gd name="T38" fmla="*/ 35 w 61"/>
                <a:gd name="T39" fmla="*/ 68 h 93"/>
                <a:gd name="T40" fmla="*/ 36 w 61"/>
                <a:gd name="T41" fmla="*/ 67 h 93"/>
                <a:gd name="T42" fmla="*/ 42 w 61"/>
                <a:gd name="T43" fmla="*/ 68 h 93"/>
                <a:gd name="T44" fmla="*/ 41 w 61"/>
                <a:gd name="T45" fmla="*/ 65 h 93"/>
                <a:gd name="T46" fmla="*/ 44 w 61"/>
                <a:gd name="T47" fmla="*/ 61 h 93"/>
                <a:gd name="T48" fmla="*/ 53 w 61"/>
                <a:gd name="T49" fmla="*/ 51 h 93"/>
                <a:gd name="T50" fmla="*/ 61 w 61"/>
                <a:gd name="T51" fmla="*/ 31 h 93"/>
                <a:gd name="T52" fmla="*/ 52 w 61"/>
                <a:gd name="T53" fmla="*/ 21 h 93"/>
                <a:gd name="T54" fmla="*/ 44 w 61"/>
                <a:gd name="T55" fmla="*/ 18 h 93"/>
                <a:gd name="T56" fmla="*/ 40 w 61"/>
                <a:gd name="T57" fmla="*/ 19 h 93"/>
                <a:gd name="T58" fmla="*/ 42 w 61"/>
                <a:gd name="T59" fmla="*/ 14 h 93"/>
                <a:gd name="T60" fmla="*/ 40 w 61"/>
                <a:gd name="T61" fmla="*/ 12 h 93"/>
                <a:gd name="T62" fmla="*/ 33 w 61"/>
                <a:gd name="T63" fmla="*/ 9 h 93"/>
                <a:gd name="T64" fmla="*/ 32 w 61"/>
                <a:gd name="T65" fmla="*/ 11 h 93"/>
                <a:gd name="T66" fmla="*/ 27 w 61"/>
                <a:gd name="T67" fmla="*/ 7 h 93"/>
                <a:gd name="T68" fmla="*/ 27 w 61"/>
                <a:gd name="T69" fmla="*/ 3 h 93"/>
                <a:gd name="T70" fmla="*/ 16 w 61"/>
                <a:gd name="T7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" h="93">
                  <a:moveTo>
                    <a:pt x="16" y="0"/>
                  </a:moveTo>
                  <a:cubicBezTo>
                    <a:pt x="14" y="0"/>
                    <a:pt x="15" y="2"/>
                    <a:pt x="14" y="3"/>
                  </a:cubicBezTo>
                  <a:cubicBezTo>
                    <a:pt x="13" y="3"/>
                    <a:pt x="14" y="1"/>
                    <a:pt x="13" y="1"/>
                  </a:cubicBezTo>
                  <a:cubicBezTo>
                    <a:pt x="12" y="2"/>
                    <a:pt x="13" y="4"/>
                    <a:pt x="12" y="4"/>
                  </a:cubicBezTo>
                  <a:cubicBezTo>
                    <a:pt x="11" y="3"/>
                    <a:pt x="12" y="3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10" y="4"/>
                    <a:pt x="6" y="4"/>
                    <a:pt x="6" y="7"/>
                  </a:cubicBezTo>
                  <a:cubicBezTo>
                    <a:pt x="7" y="9"/>
                    <a:pt x="6" y="14"/>
                    <a:pt x="4" y="14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0" y="19"/>
                    <a:pt x="4" y="19"/>
                    <a:pt x="2" y="23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4" y="25"/>
                    <a:pt x="4" y="25"/>
                  </a:cubicBezTo>
                  <a:cubicBezTo>
                    <a:pt x="3" y="24"/>
                    <a:pt x="2" y="23"/>
                    <a:pt x="1" y="23"/>
                  </a:cubicBezTo>
                  <a:cubicBezTo>
                    <a:pt x="5" y="30"/>
                    <a:pt x="8" y="40"/>
                    <a:pt x="16" y="43"/>
                  </a:cubicBezTo>
                  <a:cubicBezTo>
                    <a:pt x="17" y="44"/>
                    <a:pt x="16" y="46"/>
                    <a:pt x="17" y="46"/>
                  </a:cubicBezTo>
                  <a:cubicBezTo>
                    <a:pt x="19" y="52"/>
                    <a:pt x="17" y="61"/>
                    <a:pt x="19" y="64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70"/>
                    <a:pt x="19" y="74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1" y="79"/>
                    <a:pt x="21" y="78"/>
                    <a:pt x="21" y="78"/>
                  </a:cubicBezTo>
                  <a:cubicBezTo>
                    <a:pt x="22" y="78"/>
                    <a:pt x="22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1"/>
                    <a:pt x="26" y="82"/>
                    <a:pt x="25" y="85"/>
                  </a:cubicBezTo>
                  <a:cubicBezTo>
                    <a:pt x="24" y="85"/>
                    <a:pt x="25" y="83"/>
                    <a:pt x="23" y="83"/>
                  </a:cubicBezTo>
                  <a:cubicBezTo>
                    <a:pt x="22" y="86"/>
                    <a:pt x="25" y="88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5" y="89"/>
                    <a:pt x="25" y="88"/>
                    <a:pt x="26" y="88"/>
                  </a:cubicBezTo>
                  <a:cubicBezTo>
                    <a:pt x="26" y="93"/>
                    <a:pt x="25" y="92"/>
                    <a:pt x="31" y="93"/>
                  </a:cubicBezTo>
                  <a:cubicBezTo>
                    <a:pt x="30" y="90"/>
                    <a:pt x="31" y="90"/>
                    <a:pt x="33" y="88"/>
                  </a:cubicBezTo>
                  <a:cubicBezTo>
                    <a:pt x="32" y="86"/>
                    <a:pt x="30" y="87"/>
                    <a:pt x="29" y="85"/>
                  </a:cubicBezTo>
                  <a:cubicBezTo>
                    <a:pt x="32" y="84"/>
                    <a:pt x="32" y="81"/>
                    <a:pt x="30" y="78"/>
                  </a:cubicBezTo>
                  <a:cubicBezTo>
                    <a:pt x="31" y="78"/>
                    <a:pt x="31" y="78"/>
                    <a:pt x="32" y="78"/>
                  </a:cubicBezTo>
                  <a:cubicBezTo>
                    <a:pt x="34" y="78"/>
                    <a:pt x="32" y="75"/>
                    <a:pt x="33" y="74"/>
                  </a:cubicBezTo>
                  <a:cubicBezTo>
                    <a:pt x="34" y="75"/>
                    <a:pt x="34" y="75"/>
                    <a:pt x="35" y="75"/>
                  </a:cubicBezTo>
                  <a:cubicBezTo>
                    <a:pt x="40" y="75"/>
                    <a:pt x="39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8"/>
                    <a:pt x="38" y="68"/>
                    <a:pt x="40" y="68"/>
                  </a:cubicBezTo>
                  <a:cubicBezTo>
                    <a:pt x="40" y="68"/>
                    <a:pt x="41" y="68"/>
                    <a:pt x="42" y="68"/>
                  </a:cubicBezTo>
                  <a:cubicBezTo>
                    <a:pt x="42" y="66"/>
                    <a:pt x="41" y="66"/>
                    <a:pt x="40" y="6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3" y="65"/>
                    <a:pt x="43" y="63"/>
                    <a:pt x="43" y="61"/>
                  </a:cubicBezTo>
                  <a:cubicBezTo>
                    <a:pt x="43" y="61"/>
                    <a:pt x="44" y="61"/>
                    <a:pt x="44" y="61"/>
                  </a:cubicBezTo>
                  <a:cubicBezTo>
                    <a:pt x="46" y="61"/>
                    <a:pt x="46" y="57"/>
                    <a:pt x="46" y="54"/>
                  </a:cubicBezTo>
                  <a:cubicBezTo>
                    <a:pt x="48" y="53"/>
                    <a:pt x="49" y="51"/>
                    <a:pt x="53" y="51"/>
                  </a:cubicBezTo>
                  <a:cubicBezTo>
                    <a:pt x="53" y="51"/>
                    <a:pt x="53" y="51"/>
                    <a:pt x="54" y="51"/>
                  </a:cubicBezTo>
                  <a:cubicBezTo>
                    <a:pt x="58" y="46"/>
                    <a:pt x="55" y="33"/>
                    <a:pt x="61" y="31"/>
                  </a:cubicBezTo>
                  <a:cubicBezTo>
                    <a:pt x="61" y="29"/>
                    <a:pt x="61" y="27"/>
                    <a:pt x="61" y="25"/>
                  </a:cubicBezTo>
                  <a:cubicBezTo>
                    <a:pt x="58" y="25"/>
                    <a:pt x="55" y="21"/>
                    <a:pt x="52" y="21"/>
                  </a:cubicBezTo>
                  <a:cubicBezTo>
                    <a:pt x="51" y="21"/>
                    <a:pt x="50" y="21"/>
                    <a:pt x="48" y="22"/>
                  </a:cubicBezTo>
                  <a:cubicBezTo>
                    <a:pt x="49" y="19"/>
                    <a:pt x="46" y="19"/>
                    <a:pt x="44" y="18"/>
                  </a:cubicBezTo>
                  <a:cubicBezTo>
                    <a:pt x="45" y="20"/>
                    <a:pt x="43" y="20"/>
                    <a:pt x="42" y="21"/>
                  </a:cubicBezTo>
                  <a:cubicBezTo>
                    <a:pt x="41" y="20"/>
                    <a:pt x="41" y="19"/>
                    <a:pt x="40" y="19"/>
                  </a:cubicBezTo>
                  <a:cubicBezTo>
                    <a:pt x="39" y="19"/>
                    <a:pt x="39" y="19"/>
                    <a:pt x="38" y="20"/>
                  </a:cubicBezTo>
                  <a:cubicBezTo>
                    <a:pt x="39" y="18"/>
                    <a:pt x="41" y="17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8" y="8"/>
                    <a:pt x="37" y="9"/>
                    <a:pt x="33" y="9"/>
                  </a:cubicBezTo>
                  <a:cubicBezTo>
                    <a:pt x="33" y="10"/>
                    <a:pt x="32" y="10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8"/>
                    <a:pt x="34" y="7"/>
                    <a:pt x="29" y="5"/>
                  </a:cubicBezTo>
                  <a:cubicBezTo>
                    <a:pt x="28" y="6"/>
                    <a:pt x="29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5"/>
                    <a:pt x="26" y="5"/>
                    <a:pt x="27" y="3"/>
                  </a:cubicBezTo>
                  <a:cubicBezTo>
                    <a:pt x="23" y="2"/>
                    <a:pt x="20" y="2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4634705" y="3525838"/>
              <a:ext cx="26988" cy="41275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6 h 6"/>
                <a:gd name="T4" fmla="*/ 1 w 4"/>
                <a:gd name="T5" fmla="*/ 6 h 6"/>
                <a:gd name="T6" fmla="*/ 3 w 4"/>
                <a:gd name="T7" fmla="*/ 2 h 6"/>
                <a:gd name="T8" fmla="*/ 4 w 4"/>
                <a:gd name="T9" fmla="*/ 6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cubicBezTo>
                    <a:pt x="0" y="2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2"/>
                    <a:pt x="3" y="2"/>
                  </a:cubicBezTo>
                  <a:cubicBezTo>
                    <a:pt x="3" y="4"/>
                    <a:pt x="3" y="5"/>
                    <a:pt x="4" y="6"/>
                  </a:cubicBezTo>
                  <a:cubicBezTo>
                    <a:pt x="4" y="2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4779168" y="3538538"/>
              <a:ext cx="123825" cy="82550"/>
            </a:xfrm>
            <a:custGeom>
              <a:avLst/>
              <a:gdLst>
                <a:gd name="T0" fmla="*/ 4 w 18"/>
                <a:gd name="T1" fmla="*/ 0 h 12"/>
                <a:gd name="T2" fmla="*/ 0 w 18"/>
                <a:gd name="T3" fmla="*/ 4 h 12"/>
                <a:gd name="T4" fmla="*/ 1 w 18"/>
                <a:gd name="T5" fmla="*/ 4 h 12"/>
                <a:gd name="T6" fmla="*/ 7 w 18"/>
                <a:gd name="T7" fmla="*/ 10 h 12"/>
                <a:gd name="T8" fmla="*/ 7 w 18"/>
                <a:gd name="T9" fmla="*/ 8 h 12"/>
                <a:gd name="T10" fmla="*/ 7 w 18"/>
                <a:gd name="T11" fmla="*/ 8 h 12"/>
                <a:gd name="T12" fmla="*/ 8 w 18"/>
                <a:gd name="T13" fmla="*/ 10 h 12"/>
                <a:gd name="T14" fmla="*/ 9 w 18"/>
                <a:gd name="T15" fmla="*/ 10 h 12"/>
                <a:gd name="T16" fmla="*/ 12 w 18"/>
                <a:gd name="T17" fmla="*/ 8 h 12"/>
                <a:gd name="T18" fmla="*/ 12 w 18"/>
                <a:gd name="T19" fmla="*/ 8 h 12"/>
                <a:gd name="T20" fmla="*/ 15 w 18"/>
                <a:gd name="T21" fmla="*/ 10 h 12"/>
                <a:gd name="T22" fmla="*/ 17 w 18"/>
                <a:gd name="T23" fmla="*/ 12 h 12"/>
                <a:gd name="T24" fmla="*/ 18 w 18"/>
                <a:gd name="T25" fmla="*/ 11 h 12"/>
                <a:gd name="T26" fmla="*/ 8 w 18"/>
                <a:gd name="T27" fmla="*/ 2 h 12"/>
                <a:gd name="T28" fmla="*/ 8 w 18"/>
                <a:gd name="T29" fmla="*/ 2 h 12"/>
                <a:gd name="T30" fmla="*/ 8 w 18"/>
                <a:gd name="T31" fmla="*/ 4 h 12"/>
                <a:gd name="T32" fmla="*/ 7 w 18"/>
                <a:gd name="T33" fmla="*/ 4 h 12"/>
                <a:gd name="T34" fmla="*/ 7 w 18"/>
                <a:gd name="T35" fmla="*/ 1 h 12"/>
                <a:gd name="T36" fmla="*/ 4 w 18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5" y="4"/>
                    <a:pt x="5" y="8"/>
                    <a:pt x="7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8"/>
                    <a:pt x="8" y="8"/>
                    <a:pt x="7" y="8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10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9"/>
                    <a:pt x="15" y="10"/>
                  </a:cubicBezTo>
                  <a:cubicBezTo>
                    <a:pt x="15" y="11"/>
                    <a:pt x="16" y="12"/>
                    <a:pt x="17" y="12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4" y="9"/>
                    <a:pt x="15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3"/>
                    <a:pt x="7" y="2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4" name="Freeform 38"/>
            <p:cNvSpPr>
              <a:spLocks/>
            </p:cNvSpPr>
            <p:nvPr/>
          </p:nvSpPr>
          <p:spPr bwMode="auto">
            <a:xfrm>
              <a:off x="4510880" y="3579813"/>
              <a:ext cx="76200" cy="28575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1 h 4"/>
                <a:gd name="T4" fmla="*/ 0 w 11"/>
                <a:gd name="T5" fmla="*/ 1 h 4"/>
                <a:gd name="T6" fmla="*/ 2 w 11"/>
                <a:gd name="T7" fmla="*/ 2 h 4"/>
                <a:gd name="T8" fmla="*/ 4 w 11"/>
                <a:gd name="T9" fmla="*/ 2 h 4"/>
                <a:gd name="T10" fmla="*/ 5 w 11"/>
                <a:gd name="T11" fmla="*/ 2 h 4"/>
                <a:gd name="T12" fmla="*/ 11 w 11"/>
                <a:gd name="T13" fmla="*/ 4 h 4"/>
                <a:gd name="T14" fmla="*/ 7 w 11"/>
                <a:gd name="T15" fmla="*/ 1 h 4"/>
                <a:gd name="T16" fmla="*/ 6 w 11"/>
                <a:gd name="T17" fmla="*/ 2 h 4"/>
                <a:gd name="T18" fmla="*/ 2 w 11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3"/>
                    <a:pt x="10" y="3"/>
                    <a:pt x="11" y="4"/>
                  </a:cubicBezTo>
                  <a:cubicBezTo>
                    <a:pt x="11" y="2"/>
                    <a:pt x="9" y="1"/>
                    <a:pt x="7" y="1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5" name="Freeform 39"/>
            <p:cNvSpPr>
              <a:spLocks/>
            </p:cNvSpPr>
            <p:nvPr/>
          </p:nvSpPr>
          <p:spPr bwMode="auto">
            <a:xfrm>
              <a:off x="4552155" y="3635376"/>
              <a:ext cx="357188" cy="276225"/>
            </a:xfrm>
            <a:custGeom>
              <a:avLst/>
              <a:gdLst>
                <a:gd name="T0" fmla="*/ 41 w 52"/>
                <a:gd name="T1" fmla="*/ 0 h 40"/>
                <a:gd name="T2" fmla="*/ 38 w 52"/>
                <a:gd name="T3" fmla="*/ 9 h 40"/>
                <a:gd name="T4" fmla="*/ 32 w 52"/>
                <a:gd name="T5" fmla="*/ 1 h 40"/>
                <a:gd name="T6" fmla="*/ 30 w 52"/>
                <a:gd name="T7" fmla="*/ 1 h 40"/>
                <a:gd name="T8" fmla="*/ 25 w 52"/>
                <a:gd name="T9" fmla="*/ 2 h 40"/>
                <a:gd name="T10" fmla="*/ 24 w 52"/>
                <a:gd name="T11" fmla="*/ 6 h 40"/>
                <a:gd name="T12" fmla="*/ 23 w 52"/>
                <a:gd name="T13" fmla="*/ 6 h 40"/>
                <a:gd name="T14" fmla="*/ 21 w 52"/>
                <a:gd name="T15" fmla="*/ 4 h 40"/>
                <a:gd name="T16" fmla="*/ 1 w 52"/>
                <a:gd name="T17" fmla="*/ 19 h 40"/>
                <a:gd name="T18" fmla="*/ 0 w 52"/>
                <a:gd name="T19" fmla="*/ 35 h 40"/>
                <a:gd name="T20" fmla="*/ 20 w 52"/>
                <a:gd name="T21" fmla="*/ 30 h 40"/>
                <a:gd name="T22" fmla="*/ 24 w 52"/>
                <a:gd name="T23" fmla="*/ 30 h 40"/>
                <a:gd name="T24" fmla="*/ 25 w 52"/>
                <a:gd name="T25" fmla="*/ 34 h 40"/>
                <a:gd name="T26" fmla="*/ 25 w 52"/>
                <a:gd name="T27" fmla="*/ 34 h 40"/>
                <a:gd name="T28" fmla="*/ 27 w 52"/>
                <a:gd name="T29" fmla="*/ 33 h 40"/>
                <a:gd name="T30" fmla="*/ 28 w 52"/>
                <a:gd name="T31" fmla="*/ 31 h 40"/>
                <a:gd name="T32" fmla="*/ 29 w 52"/>
                <a:gd name="T33" fmla="*/ 32 h 40"/>
                <a:gd name="T34" fmla="*/ 28 w 52"/>
                <a:gd name="T35" fmla="*/ 39 h 40"/>
                <a:gd name="T36" fmla="*/ 31 w 52"/>
                <a:gd name="T37" fmla="*/ 40 h 40"/>
                <a:gd name="T38" fmla="*/ 35 w 52"/>
                <a:gd name="T39" fmla="*/ 39 h 40"/>
                <a:gd name="T40" fmla="*/ 39 w 52"/>
                <a:gd name="T41" fmla="*/ 39 h 40"/>
                <a:gd name="T42" fmla="*/ 40 w 52"/>
                <a:gd name="T43" fmla="*/ 39 h 40"/>
                <a:gd name="T44" fmla="*/ 51 w 52"/>
                <a:gd name="T45" fmla="*/ 26 h 40"/>
                <a:gd name="T46" fmla="*/ 44 w 52"/>
                <a:gd name="T47" fmla="*/ 11 h 40"/>
                <a:gd name="T48" fmla="*/ 41 w 52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40">
                  <a:moveTo>
                    <a:pt x="41" y="0"/>
                  </a:moveTo>
                  <a:cubicBezTo>
                    <a:pt x="41" y="4"/>
                    <a:pt x="40" y="8"/>
                    <a:pt x="38" y="9"/>
                  </a:cubicBezTo>
                  <a:cubicBezTo>
                    <a:pt x="33" y="8"/>
                    <a:pt x="31" y="5"/>
                    <a:pt x="32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8" y="1"/>
                    <a:pt x="28" y="2"/>
                    <a:pt x="25" y="2"/>
                  </a:cubicBezTo>
                  <a:cubicBezTo>
                    <a:pt x="25" y="3"/>
                    <a:pt x="25" y="5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1" y="6"/>
                    <a:pt x="23" y="4"/>
                    <a:pt x="21" y="4"/>
                  </a:cubicBezTo>
                  <a:cubicBezTo>
                    <a:pt x="17" y="11"/>
                    <a:pt x="7" y="12"/>
                    <a:pt x="1" y="19"/>
                  </a:cubicBezTo>
                  <a:cubicBezTo>
                    <a:pt x="2" y="24"/>
                    <a:pt x="0" y="31"/>
                    <a:pt x="0" y="35"/>
                  </a:cubicBezTo>
                  <a:cubicBezTo>
                    <a:pt x="7" y="34"/>
                    <a:pt x="13" y="30"/>
                    <a:pt x="20" y="30"/>
                  </a:cubicBezTo>
                  <a:cubicBezTo>
                    <a:pt x="22" y="30"/>
                    <a:pt x="23" y="30"/>
                    <a:pt x="24" y="30"/>
                  </a:cubicBezTo>
                  <a:cubicBezTo>
                    <a:pt x="24" y="32"/>
                    <a:pt x="25" y="32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7" y="33"/>
                    <a:pt x="27" y="33"/>
                  </a:cubicBezTo>
                  <a:cubicBezTo>
                    <a:pt x="28" y="32"/>
                    <a:pt x="28" y="31"/>
                    <a:pt x="28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7" y="34"/>
                    <a:pt x="30" y="37"/>
                    <a:pt x="28" y="39"/>
                  </a:cubicBezTo>
                  <a:cubicBezTo>
                    <a:pt x="29" y="40"/>
                    <a:pt x="30" y="40"/>
                    <a:pt x="31" y="40"/>
                  </a:cubicBezTo>
                  <a:cubicBezTo>
                    <a:pt x="32" y="40"/>
                    <a:pt x="33" y="40"/>
                    <a:pt x="35" y="39"/>
                  </a:cubicBezTo>
                  <a:cubicBezTo>
                    <a:pt x="36" y="39"/>
                    <a:pt x="37" y="39"/>
                    <a:pt x="39" y="39"/>
                  </a:cubicBezTo>
                  <a:cubicBezTo>
                    <a:pt x="39" y="39"/>
                    <a:pt x="39" y="39"/>
                    <a:pt x="40" y="39"/>
                  </a:cubicBezTo>
                  <a:cubicBezTo>
                    <a:pt x="41" y="34"/>
                    <a:pt x="49" y="31"/>
                    <a:pt x="51" y="26"/>
                  </a:cubicBezTo>
                  <a:cubicBezTo>
                    <a:pt x="52" y="19"/>
                    <a:pt x="48" y="15"/>
                    <a:pt x="44" y="11"/>
                  </a:cubicBezTo>
                  <a:cubicBezTo>
                    <a:pt x="45" y="5"/>
                    <a:pt x="43" y="3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6" name="Freeform 40"/>
            <p:cNvSpPr>
              <a:spLocks/>
            </p:cNvSpPr>
            <p:nvPr/>
          </p:nvSpPr>
          <p:spPr bwMode="auto">
            <a:xfrm>
              <a:off x="5012530" y="3897313"/>
              <a:ext cx="47625" cy="41275"/>
            </a:xfrm>
            <a:custGeom>
              <a:avLst/>
              <a:gdLst>
                <a:gd name="T0" fmla="*/ 4 w 7"/>
                <a:gd name="T1" fmla="*/ 0 h 6"/>
                <a:gd name="T2" fmla="*/ 1 w 7"/>
                <a:gd name="T3" fmla="*/ 4 h 6"/>
                <a:gd name="T4" fmla="*/ 2 w 7"/>
                <a:gd name="T5" fmla="*/ 6 h 6"/>
                <a:gd name="T6" fmla="*/ 2 w 7"/>
                <a:gd name="T7" fmla="*/ 6 h 6"/>
                <a:gd name="T8" fmla="*/ 7 w 7"/>
                <a:gd name="T9" fmla="*/ 2 h 6"/>
                <a:gd name="T10" fmla="*/ 6 w 7"/>
                <a:gd name="T11" fmla="*/ 2 h 6"/>
                <a:gd name="T12" fmla="*/ 4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4" y="3"/>
                    <a:pt x="1" y="2"/>
                    <a:pt x="1" y="4"/>
                  </a:cubicBezTo>
                  <a:cubicBezTo>
                    <a:pt x="3" y="4"/>
                    <a:pt x="0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3"/>
                    <a:pt x="6" y="4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4758530" y="3938588"/>
              <a:ext cx="33338" cy="20638"/>
            </a:xfrm>
            <a:custGeom>
              <a:avLst/>
              <a:gdLst>
                <a:gd name="T0" fmla="*/ 5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1 w 5"/>
                <a:gd name="T7" fmla="*/ 3 h 3"/>
                <a:gd name="T8" fmla="*/ 2 w 5"/>
                <a:gd name="T9" fmla="*/ 3 h 3"/>
                <a:gd name="T10" fmla="*/ 5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4909343" y="3944938"/>
              <a:ext cx="88900" cy="49213"/>
            </a:xfrm>
            <a:custGeom>
              <a:avLst/>
              <a:gdLst>
                <a:gd name="T0" fmla="*/ 13 w 13"/>
                <a:gd name="T1" fmla="*/ 0 h 7"/>
                <a:gd name="T2" fmla="*/ 3 w 13"/>
                <a:gd name="T3" fmla="*/ 7 h 7"/>
                <a:gd name="T4" fmla="*/ 13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cubicBezTo>
                    <a:pt x="11" y="0"/>
                    <a:pt x="0" y="4"/>
                    <a:pt x="3" y="7"/>
                  </a:cubicBezTo>
                  <a:cubicBezTo>
                    <a:pt x="6" y="4"/>
                    <a:pt x="10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3137693" y="4159251"/>
              <a:ext cx="33338" cy="26988"/>
            </a:xfrm>
            <a:custGeom>
              <a:avLst/>
              <a:gdLst>
                <a:gd name="T0" fmla="*/ 4 w 5"/>
                <a:gd name="T1" fmla="*/ 0 h 4"/>
                <a:gd name="T2" fmla="*/ 1 w 5"/>
                <a:gd name="T3" fmla="*/ 4 h 4"/>
                <a:gd name="T4" fmla="*/ 4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1"/>
                    <a:pt x="0" y="3"/>
                    <a:pt x="1" y="4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3171030" y="2725738"/>
              <a:ext cx="55563" cy="14288"/>
            </a:xfrm>
            <a:custGeom>
              <a:avLst/>
              <a:gdLst>
                <a:gd name="T0" fmla="*/ 7 w 8"/>
                <a:gd name="T1" fmla="*/ 0 h 2"/>
                <a:gd name="T2" fmla="*/ 4 w 8"/>
                <a:gd name="T3" fmla="*/ 0 h 2"/>
                <a:gd name="T4" fmla="*/ 2 w 8"/>
                <a:gd name="T5" fmla="*/ 0 h 2"/>
                <a:gd name="T6" fmla="*/ 1 w 8"/>
                <a:gd name="T7" fmla="*/ 0 h 2"/>
                <a:gd name="T8" fmla="*/ 1 w 8"/>
                <a:gd name="T9" fmla="*/ 1 h 2"/>
                <a:gd name="T10" fmla="*/ 0 w 8"/>
                <a:gd name="T11" fmla="*/ 2 h 2"/>
                <a:gd name="T12" fmla="*/ 2 w 8"/>
                <a:gd name="T13" fmla="*/ 2 h 2"/>
                <a:gd name="T14" fmla="*/ 8 w 8"/>
                <a:gd name="T15" fmla="*/ 0 h 2"/>
                <a:gd name="T16" fmla="*/ 7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3069430" y="2732088"/>
              <a:ext cx="26988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2 w 4"/>
                <a:gd name="T5" fmla="*/ 3 h 3"/>
                <a:gd name="T6" fmla="*/ 4 w 4"/>
                <a:gd name="T7" fmla="*/ 1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2" name="Freeform 46"/>
            <p:cNvSpPr>
              <a:spLocks/>
            </p:cNvSpPr>
            <p:nvPr/>
          </p:nvSpPr>
          <p:spPr bwMode="auto">
            <a:xfrm>
              <a:off x="2951955" y="2787651"/>
              <a:ext cx="34925" cy="20638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2 h 3"/>
                <a:gd name="T4" fmla="*/ 1 w 5"/>
                <a:gd name="T5" fmla="*/ 3 h 3"/>
                <a:gd name="T6" fmla="*/ 4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3" y="1"/>
                    <a:pt x="1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3" name="Freeform 47"/>
            <p:cNvSpPr>
              <a:spLocks/>
            </p:cNvSpPr>
            <p:nvPr/>
          </p:nvSpPr>
          <p:spPr bwMode="auto">
            <a:xfrm>
              <a:off x="2966243" y="2808288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0 w 4"/>
                <a:gd name="T3" fmla="*/ 2 h 2"/>
                <a:gd name="T4" fmla="*/ 1 w 4"/>
                <a:gd name="T5" fmla="*/ 2 h 2"/>
                <a:gd name="T6" fmla="*/ 4 w 4"/>
                <a:gd name="T7" fmla="*/ 0 h 2"/>
                <a:gd name="T8" fmla="*/ 3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4" name="Freeform 48"/>
            <p:cNvSpPr>
              <a:spLocks/>
            </p:cNvSpPr>
            <p:nvPr/>
          </p:nvSpPr>
          <p:spPr bwMode="auto">
            <a:xfrm>
              <a:off x="3748880" y="2911476"/>
              <a:ext cx="33338" cy="20638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0 h 3"/>
                <a:gd name="T4" fmla="*/ 1 w 5"/>
                <a:gd name="T5" fmla="*/ 1 h 3"/>
                <a:gd name="T6" fmla="*/ 1 w 5"/>
                <a:gd name="T7" fmla="*/ 0 h 3"/>
                <a:gd name="T8" fmla="*/ 3 w 5"/>
                <a:gd name="T9" fmla="*/ 3 h 3"/>
                <a:gd name="T10" fmla="*/ 4 w 5"/>
                <a:gd name="T11" fmla="*/ 1 h 3"/>
                <a:gd name="T12" fmla="*/ 3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2"/>
                    <a:pt x="1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5" name="Freeform 49"/>
            <p:cNvSpPr>
              <a:spLocks/>
            </p:cNvSpPr>
            <p:nvPr/>
          </p:nvSpPr>
          <p:spPr bwMode="auto">
            <a:xfrm>
              <a:off x="3494880" y="2967038"/>
              <a:ext cx="33338" cy="20638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0 h 3"/>
                <a:gd name="T4" fmla="*/ 2 w 5"/>
                <a:gd name="T5" fmla="*/ 3 h 3"/>
                <a:gd name="T6" fmla="*/ 5 w 5"/>
                <a:gd name="T7" fmla="*/ 1 h 3"/>
                <a:gd name="T8" fmla="*/ 4 w 5"/>
                <a:gd name="T9" fmla="*/ 1 h 3"/>
                <a:gd name="T10" fmla="*/ 3 w 5"/>
                <a:gd name="T11" fmla="*/ 0 h 3"/>
                <a:gd name="T12" fmla="*/ 2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2"/>
                    <a:pt x="0" y="2"/>
                    <a:pt x="2" y="3"/>
                  </a:cubicBezTo>
                  <a:cubicBezTo>
                    <a:pt x="2" y="2"/>
                    <a:pt x="5" y="3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6" name="Freeform 50"/>
            <p:cNvSpPr>
              <a:spLocks/>
            </p:cNvSpPr>
            <p:nvPr/>
          </p:nvSpPr>
          <p:spPr bwMode="auto">
            <a:xfrm>
              <a:off x="4717255" y="3063876"/>
              <a:ext cx="41275" cy="26988"/>
            </a:xfrm>
            <a:custGeom>
              <a:avLst/>
              <a:gdLst>
                <a:gd name="T0" fmla="*/ 1 w 6"/>
                <a:gd name="T1" fmla="*/ 0 h 4"/>
                <a:gd name="T2" fmla="*/ 0 w 6"/>
                <a:gd name="T3" fmla="*/ 0 h 4"/>
                <a:gd name="T4" fmla="*/ 4 w 6"/>
                <a:gd name="T5" fmla="*/ 4 h 4"/>
                <a:gd name="T6" fmla="*/ 6 w 6"/>
                <a:gd name="T7" fmla="*/ 2 h 4"/>
                <a:gd name="T8" fmla="*/ 1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4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7" name="Freeform 51"/>
            <p:cNvSpPr>
              <a:spLocks/>
            </p:cNvSpPr>
            <p:nvPr/>
          </p:nvSpPr>
          <p:spPr bwMode="auto">
            <a:xfrm>
              <a:off x="3486943" y="3090863"/>
              <a:ext cx="28575" cy="41275"/>
            </a:xfrm>
            <a:custGeom>
              <a:avLst/>
              <a:gdLst>
                <a:gd name="T0" fmla="*/ 3 w 4"/>
                <a:gd name="T1" fmla="*/ 0 h 6"/>
                <a:gd name="T2" fmla="*/ 2 w 4"/>
                <a:gd name="T3" fmla="*/ 6 h 6"/>
                <a:gd name="T4" fmla="*/ 4 w 4"/>
                <a:gd name="T5" fmla="*/ 0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0" y="0"/>
                    <a:pt x="0" y="5"/>
                    <a:pt x="2" y="6"/>
                  </a:cubicBezTo>
                  <a:cubicBezTo>
                    <a:pt x="3" y="5"/>
                    <a:pt x="2" y="2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8" name="Freeform 52"/>
            <p:cNvSpPr>
              <a:spLocks/>
            </p:cNvSpPr>
            <p:nvPr/>
          </p:nvSpPr>
          <p:spPr bwMode="auto">
            <a:xfrm>
              <a:off x="2842418" y="3284538"/>
              <a:ext cx="61913" cy="26988"/>
            </a:xfrm>
            <a:custGeom>
              <a:avLst/>
              <a:gdLst>
                <a:gd name="T0" fmla="*/ 2 w 9"/>
                <a:gd name="T1" fmla="*/ 0 h 4"/>
                <a:gd name="T2" fmla="*/ 0 w 9"/>
                <a:gd name="T3" fmla="*/ 1 h 4"/>
                <a:gd name="T4" fmla="*/ 1 w 9"/>
                <a:gd name="T5" fmla="*/ 1 h 4"/>
                <a:gd name="T6" fmla="*/ 4 w 9"/>
                <a:gd name="T7" fmla="*/ 2 h 4"/>
                <a:gd name="T8" fmla="*/ 7 w 9"/>
                <a:gd name="T9" fmla="*/ 4 h 4"/>
                <a:gd name="T10" fmla="*/ 9 w 9"/>
                <a:gd name="T11" fmla="*/ 3 h 4"/>
                <a:gd name="T12" fmla="*/ 9 w 9"/>
                <a:gd name="T13" fmla="*/ 3 h 4"/>
                <a:gd name="T14" fmla="*/ 5 w 9"/>
                <a:gd name="T15" fmla="*/ 2 h 4"/>
                <a:gd name="T16" fmla="*/ 2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3"/>
                    <a:pt x="6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9" name="Freeform 53"/>
            <p:cNvSpPr>
              <a:spLocks/>
            </p:cNvSpPr>
            <p:nvPr/>
          </p:nvSpPr>
          <p:spPr bwMode="auto">
            <a:xfrm>
              <a:off x="2910680" y="3317876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2 w 4"/>
                <a:gd name="T5" fmla="*/ 1 h 2"/>
                <a:gd name="T6" fmla="*/ 3 w 4"/>
                <a:gd name="T7" fmla="*/ 1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0 h 2"/>
                <a:gd name="T14" fmla="*/ 3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0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0" name="Freeform 54"/>
            <p:cNvSpPr>
              <a:spLocks/>
            </p:cNvSpPr>
            <p:nvPr/>
          </p:nvSpPr>
          <p:spPr bwMode="auto">
            <a:xfrm>
              <a:off x="4628355" y="3332163"/>
              <a:ext cx="33338" cy="41275"/>
            </a:xfrm>
            <a:custGeom>
              <a:avLst/>
              <a:gdLst>
                <a:gd name="T0" fmla="*/ 2 w 5"/>
                <a:gd name="T1" fmla="*/ 0 h 6"/>
                <a:gd name="T2" fmla="*/ 3 w 5"/>
                <a:gd name="T3" fmla="*/ 6 h 6"/>
                <a:gd name="T4" fmla="*/ 2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0" y="1"/>
                    <a:pt x="1" y="6"/>
                    <a:pt x="3" y="6"/>
                  </a:cubicBezTo>
                  <a:cubicBezTo>
                    <a:pt x="1" y="4"/>
                    <a:pt x="5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1" name="Freeform 55"/>
            <p:cNvSpPr>
              <a:spLocks/>
            </p:cNvSpPr>
            <p:nvPr/>
          </p:nvSpPr>
          <p:spPr bwMode="auto">
            <a:xfrm>
              <a:off x="4277518" y="3422651"/>
              <a:ext cx="20638" cy="33338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3 h 5"/>
                <a:gd name="T4" fmla="*/ 2 w 3"/>
                <a:gd name="T5" fmla="*/ 5 h 5"/>
                <a:gd name="T6" fmla="*/ 2 w 3"/>
                <a:gd name="T7" fmla="*/ 5 h 5"/>
                <a:gd name="T8" fmla="*/ 2 w 3"/>
                <a:gd name="T9" fmla="*/ 0 h 5"/>
                <a:gd name="T10" fmla="*/ 1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2" y="2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2" name="Freeform 56"/>
            <p:cNvSpPr>
              <a:spLocks/>
            </p:cNvSpPr>
            <p:nvPr/>
          </p:nvSpPr>
          <p:spPr bwMode="auto">
            <a:xfrm>
              <a:off x="4675980" y="3429001"/>
              <a:ext cx="20638" cy="2063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2"/>
                    <a:pt x="3" y="3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3" name="Freeform 57"/>
            <p:cNvSpPr>
              <a:spLocks/>
            </p:cNvSpPr>
            <p:nvPr/>
          </p:nvSpPr>
          <p:spPr bwMode="auto">
            <a:xfrm>
              <a:off x="4599780" y="3449638"/>
              <a:ext cx="28575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3 h 3"/>
                <a:gd name="T4" fmla="*/ 0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2 h 3"/>
                <a:gd name="T12" fmla="*/ 3 w 4"/>
                <a:gd name="T13" fmla="*/ 2 h 3"/>
                <a:gd name="T14" fmla="*/ 2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2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4" name="Freeform 58"/>
            <p:cNvSpPr>
              <a:spLocks/>
            </p:cNvSpPr>
            <p:nvPr/>
          </p:nvSpPr>
          <p:spPr bwMode="auto">
            <a:xfrm>
              <a:off x="4421980" y="3463926"/>
              <a:ext cx="88900" cy="109538"/>
            </a:xfrm>
            <a:custGeom>
              <a:avLst/>
              <a:gdLst>
                <a:gd name="T0" fmla="*/ 0 w 13"/>
                <a:gd name="T1" fmla="*/ 0 h 16"/>
                <a:gd name="T2" fmla="*/ 13 w 13"/>
                <a:gd name="T3" fmla="*/ 16 h 16"/>
                <a:gd name="T4" fmla="*/ 0 w 13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5" y="4"/>
                    <a:pt x="6" y="14"/>
                    <a:pt x="13" y="16"/>
                  </a:cubicBezTo>
                  <a:cubicBezTo>
                    <a:pt x="12" y="8"/>
                    <a:pt x="6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5" name="Freeform 59"/>
            <p:cNvSpPr>
              <a:spLocks/>
            </p:cNvSpPr>
            <p:nvPr/>
          </p:nvSpPr>
          <p:spPr bwMode="auto">
            <a:xfrm>
              <a:off x="4744243" y="3525838"/>
              <a:ext cx="26988" cy="12700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1 h 2"/>
                <a:gd name="T4" fmla="*/ 3 w 4"/>
                <a:gd name="T5" fmla="*/ 2 h 2"/>
                <a:gd name="T6" fmla="*/ 4 w 4"/>
                <a:gd name="T7" fmla="*/ 2 h 2"/>
                <a:gd name="T8" fmla="*/ 2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6" name="Freeform 60"/>
            <p:cNvSpPr>
              <a:spLocks/>
            </p:cNvSpPr>
            <p:nvPr/>
          </p:nvSpPr>
          <p:spPr bwMode="auto">
            <a:xfrm>
              <a:off x="4188618" y="4186238"/>
              <a:ext cx="47625" cy="0"/>
            </a:xfrm>
            <a:custGeom>
              <a:avLst/>
              <a:gdLst>
                <a:gd name="T0" fmla="*/ 4 w 7"/>
                <a:gd name="T1" fmla="*/ 0 w 7"/>
                <a:gd name="T2" fmla="*/ 7 w 7"/>
                <a:gd name="T3" fmla="*/ 4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7">
                  <a:moveTo>
                    <a:pt x="4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0"/>
                    <a:pt x="5" y="0"/>
                    <a:pt x="7" y="0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7" name="Freeform 62"/>
            <p:cNvSpPr>
              <a:spLocks/>
            </p:cNvSpPr>
            <p:nvPr/>
          </p:nvSpPr>
          <p:spPr bwMode="auto">
            <a:xfrm>
              <a:off x="3191668" y="2725738"/>
              <a:ext cx="282575" cy="173038"/>
            </a:xfrm>
            <a:custGeom>
              <a:avLst/>
              <a:gdLst>
                <a:gd name="T0" fmla="*/ 37 w 41"/>
                <a:gd name="T1" fmla="*/ 0 h 25"/>
                <a:gd name="T2" fmla="*/ 34 w 41"/>
                <a:gd name="T3" fmla="*/ 1 h 25"/>
                <a:gd name="T4" fmla="*/ 24 w 41"/>
                <a:gd name="T5" fmla="*/ 0 h 25"/>
                <a:gd name="T6" fmla="*/ 0 w 41"/>
                <a:gd name="T7" fmla="*/ 4 h 25"/>
                <a:gd name="T8" fmla="*/ 1 w 41"/>
                <a:gd name="T9" fmla="*/ 4 h 25"/>
                <a:gd name="T10" fmla="*/ 2 w 41"/>
                <a:gd name="T11" fmla="*/ 6 h 25"/>
                <a:gd name="T12" fmla="*/ 3 w 41"/>
                <a:gd name="T13" fmla="*/ 6 h 25"/>
                <a:gd name="T14" fmla="*/ 5 w 41"/>
                <a:gd name="T15" fmla="*/ 6 h 25"/>
                <a:gd name="T16" fmla="*/ 7 w 41"/>
                <a:gd name="T17" fmla="*/ 6 h 25"/>
                <a:gd name="T18" fmla="*/ 7 w 41"/>
                <a:gd name="T19" fmla="*/ 6 h 25"/>
                <a:gd name="T20" fmla="*/ 6 w 41"/>
                <a:gd name="T21" fmla="*/ 19 h 25"/>
                <a:gd name="T22" fmla="*/ 8 w 41"/>
                <a:gd name="T23" fmla="*/ 25 h 25"/>
                <a:gd name="T24" fmla="*/ 9 w 41"/>
                <a:gd name="T25" fmla="*/ 25 h 25"/>
                <a:gd name="T26" fmla="*/ 11 w 41"/>
                <a:gd name="T27" fmla="*/ 25 h 25"/>
                <a:gd name="T28" fmla="*/ 33 w 41"/>
                <a:gd name="T29" fmla="*/ 14 h 25"/>
                <a:gd name="T30" fmla="*/ 33 w 41"/>
                <a:gd name="T31" fmla="*/ 14 h 25"/>
                <a:gd name="T32" fmla="*/ 32 w 41"/>
                <a:gd name="T33" fmla="*/ 14 h 25"/>
                <a:gd name="T34" fmla="*/ 31 w 41"/>
                <a:gd name="T35" fmla="*/ 14 h 25"/>
                <a:gd name="T36" fmla="*/ 30 w 41"/>
                <a:gd name="T37" fmla="*/ 13 h 25"/>
                <a:gd name="T38" fmla="*/ 32 w 41"/>
                <a:gd name="T39" fmla="*/ 11 h 25"/>
                <a:gd name="T40" fmla="*/ 36 w 41"/>
                <a:gd name="T41" fmla="*/ 13 h 25"/>
                <a:gd name="T42" fmla="*/ 32 w 41"/>
                <a:gd name="T43" fmla="*/ 9 h 25"/>
                <a:gd name="T44" fmla="*/ 35 w 41"/>
                <a:gd name="T45" fmla="*/ 9 h 25"/>
                <a:gd name="T46" fmla="*/ 37 w 41"/>
                <a:gd name="T47" fmla="*/ 9 h 25"/>
                <a:gd name="T48" fmla="*/ 41 w 41"/>
                <a:gd name="T49" fmla="*/ 2 h 25"/>
                <a:gd name="T50" fmla="*/ 41 w 41"/>
                <a:gd name="T51" fmla="*/ 2 h 25"/>
                <a:gd name="T52" fmla="*/ 37 w 41"/>
                <a:gd name="T5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25">
                  <a:moveTo>
                    <a:pt x="37" y="0"/>
                  </a:moveTo>
                  <a:cubicBezTo>
                    <a:pt x="35" y="0"/>
                    <a:pt x="33" y="0"/>
                    <a:pt x="34" y="1"/>
                  </a:cubicBezTo>
                  <a:cubicBezTo>
                    <a:pt x="31" y="1"/>
                    <a:pt x="28" y="0"/>
                    <a:pt x="24" y="0"/>
                  </a:cubicBezTo>
                  <a:cubicBezTo>
                    <a:pt x="16" y="0"/>
                    <a:pt x="6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5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11"/>
                    <a:pt x="12" y="16"/>
                    <a:pt x="6" y="19"/>
                  </a:cubicBezTo>
                  <a:cubicBezTo>
                    <a:pt x="9" y="20"/>
                    <a:pt x="4" y="24"/>
                    <a:pt x="8" y="25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6" y="17"/>
                    <a:pt x="25" y="18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31" y="13"/>
                    <a:pt x="31" y="11"/>
                    <a:pt x="32" y="11"/>
                  </a:cubicBezTo>
                  <a:cubicBezTo>
                    <a:pt x="33" y="11"/>
                    <a:pt x="34" y="12"/>
                    <a:pt x="36" y="13"/>
                  </a:cubicBezTo>
                  <a:cubicBezTo>
                    <a:pt x="36" y="10"/>
                    <a:pt x="32" y="12"/>
                    <a:pt x="32" y="9"/>
                  </a:cubicBezTo>
                  <a:cubicBezTo>
                    <a:pt x="34" y="9"/>
                    <a:pt x="34" y="9"/>
                    <a:pt x="35" y="9"/>
                  </a:cubicBezTo>
                  <a:cubicBezTo>
                    <a:pt x="35" y="9"/>
                    <a:pt x="36" y="9"/>
                    <a:pt x="37" y="9"/>
                  </a:cubicBezTo>
                  <a:cubicBezTo>
                    <a:pt x="38" y="6"/>
                    <a:pt x="40" y="4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0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8" name="Freeform 63"/>
            <p:cNvSpPr>
              <a:spLocks/>
            </p:cNvSpPr>
            <p:nvPr/>
          </p:nvSpPr>
          <p:spPr bwMode="auto">
            <a:xfrm>
              <a:off x="3432968" y="2857501"/>
              <a:ext cx="53975" cy="20638"/>
            </a:xfrm>
            <a:custGeom>
              <a:avLst/>
              <a:gdLst>
                <a:gd name="T0" fmla="*/ 5 w 8"/>
                <a:gd name="T1" fmla="*/ 0 h 3"/>
                <a:gd name="T2" fmla="*/ 0 w 8"/>
                <a:gd name="T3" fmla="*/ 2 h 3"/>
                <a:gd name="T4" fmla="*/ 2 w 8"/>
                <a:gd name="T5" fmla="*/ 3 h 3"/>
                <a:gd name="T6" fmla="*/ 8 w 8"/>
                <a:gd name="T7" fmla="*/ 2 h 3"/>
                <a:gd name="T8" fmla="*/ 5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3" y="0"/>
                    <a:pt x="0" y="1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4" y="3"/>
                    <a:pt x="5" y="2"/>
                    <a:pt x="8" y="2"/>
                  </a:cubicBezTo>
                  <a:cubicBezTo>
                    <a:pt x="8" y="0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9" name="Freeform 64"/>
            <p:cNvSpPr>
              <a:spLocks/>
            </p:cNvSpPr>
            <p:nvPr/>
          </p:nvSpPr>
          <p:spPr bwMode="auto">
            <a:xfrm>
              <a:off x="3447255" y="3414713"/>
              <a:ext cx="19050" cy="28575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4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3"/>
                    <a:pt x="3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0" name="Freeform 65"/>
            <p:cNvSpPr>
              <a:spLocks/>
            </p:cNvSpPr>
            <p:nvPr/>
          </p:nvSpPr>
          <p:spPr bwMode="auto">
            <a:xfrm>
              <a:off x="4537868" y="3476626"/>
              <a:ext cx="90488" cy="76200"/>
            </a:xfrm>
            <a:custGeom>
              <a:avLst/>
              <a:gdLst>
                <a:gd name="T0" fmla="*/ 8 w 13"/>
                <a:gd name="T1" fmla="*/ 0 h 11"/>
                <a:gd name="T2" fmla="*/ 5 w 13"/>
                <a:gd name="T3" fmla="*/ 2 h 11"/>
                <a:gd name="T4" fmla="*/ 2 w 13"/>
                <a:gd name="T5" fmla="*/ 5 h 11"/>
                <a:gd name="T6" fmla="*/ 1 w 13"/>
                <a:gd name="T7" fmla="*/ 4 h 11"/>
                <a:gd name="T8" fmla="*/ 2 w 13"/>
                <a:gd name="T9" fmla="*/ 10 h 11"/>
                <a:gd name="T10" fmla="*/ 10 w 13"/>
                <a:gd name="T11" fmla="*/ 11 h 11"/>
                <a:gd name="T12" fmla="*/ 13 w 13"/>
                <a:gd name="T13" fmla="*/ 4 h 11"/>
                <a:gd name="T14" fmla="*/ 11 w 13"/>
                <a:gd name="T15" fmla="*/ 0 h 11"/>
                <a:gd name="T16" fmla="*/ 11 w 13"/>
                <a:gd name="T17" fmla="*/ 0 h 11"/>
                <a:gd name="T18" fmla="*/ 9 w 13"/>
                <a:gd name="T19" fmla="*/ 3 h 11"/>
                <a:gd name="T20" fmla="*/ 9 w 13"/>
                <a:gd name="T21" fmla="*/ 0 h 11"/>
                <a:gd name="T22" fmla="*/ 8 w 13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1">
                  <a:moveTo>
                    <a:pt x="8" y="0"/>
                  </a:moveTo>
                  <a:cubicBezTo>
                    <a:pt x="7" y="0"/>
                    <a:pt x="6" y="1"/>
                    <a:pt x="5" y="2"/>
                  </a:cubicBezTo>
                  <a:cubicBezTo>
                    <a:pt x="4" y="3"/>
                    <a:pt x="3" y="5"/>
                    <a:pt x="2" y="5"/>
                  </a:cubicBezTo>
                  <a:cubicBezTo>
                    <a:pt x="2" y="5"/>
                    <a:pt x="2" y="4"/>
                    <a:pt x="1" y="4"/>
                  </a:cubicBezTo>
                  <a:cubicBezTo>
                    <a:pt x="0" y="7"/>
                    <a:pt x="3" y="7"/>
                    <a:pt x="2" y="10"/>
                  </a:cubicBezTo>
                  <a:cubicBezTo>
                    <a:pt x="6" y="10"/>
                    <a:pt x="7" y="10"/>
                    <a:pt x="10" y="11"/>
                  </a:cubicBezTo>
                  <a:cubicBezTo>
                    <a:pt x="9" y="7"/>
                    <a:pt x="12" y="6"/>
                    <a:pt x="13" y="4"/>
                  </a:cubicBezTo>
                  <a:cubicBezTo>
                    <a:pt x="12" y="3"/>
                    <a:pt x="12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10" y="2"/>
                    <a:pt x="9" y="3"/>
                  </a:cubicBezTo>
                  <a:cubicBezTo>
                    <a:pt x="8" y="1"/>
                    <a:pt x="11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1" name="Freeform 66"/>
            <p:cNvSpPr>
              <a:spLocks/>
            </p:cNvSpPr>
            <p:nvPr/>
          </p:nvSpPr>
          <p:spPr bwMode="auto">
            <a:xfrm>
              <a:off x="3940968" y="3656013"/>
              <a:ext cx="68263" cy="123825"/>
            </a:xfrm>
            <a:custGeom>
              <a:avLst/>
              <a:gdLst>
                <a:gd name="T0" fmla="*/ 9 w 10"/>
                <a:gd name="T1" fmla="*/ 0 h 18"/>
                <a:gd name="T2" fmla="*/ 4 w 10"/>
                <a:gd name="T3" fmla="*/ 4 h 18"/>
                <a:gd name="T4" fmla="*/ 3 w 10"/>
                <a:gd name="T5" fmla="*/ 4 h 18"/>
                <a:gd name="T6" fmla="*/ 1 w 10"/>
                <a:gd name="T7" fmla="*/ 17 h 18"/>
                <a:gd name="T8" fmla="*/ 1 w 10"/>
                <a:gd name="T9" fmla="*/ 17 h 18"/>
                <a:gd name="T10" fmla="*/ 3 w 10"/>
                <a:gd name="T11" fmla="*/ 18 h 18"/>
                <a:gd name="T12" fmla="*/ 10 w 10"/>
                <a:gd name="T13" fmla="*/ 2 h 18"/>
                <a:gd name="T14" fmla="*/ 9 w 10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8">
                  <a:moveTo>
                    <a:pt x="9" y="0"/>
                  </a:moveTo>
                  <a:cubicBezTo>
                    <a:pt x="7" y="1"/>
                    <a:pt x="6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0" y="12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7"/>
                    <a:pt x="3" y="18"/>
                  </a:cubicBezTo>
                  <a:cubicBezTo>
                    <a:pt x="7" y="14"/>
                    <a:pt x="7" y="7"/>
                    <a:pt x="10" y="2"/>
                  </a:cubicBezTo>
                  <a:cubicBezTo>
                    <a:pt x="10" y="1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02" name="Freeform 86"/>
          <p:cNvSpPr>
            <a:spLocks/>
          </p:cNvSpPr>
          <p:nvPr/>
        </p:nvSpPr>
        <p:spPr bwMode="auto">
          <a:xfrm>
            <a:off x="6034935" y="2454441"/>
            <a:ext cx="2186643" cy="1153770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>
            <a:gsLst>
              <a:gs pos="0">
                <a:srgbClr val="ECECEC"/>
              </a:gs>
              <a:gs pos="100000">
                <a:schemeClr val="bg1"/>
              </a:gs>
            </a:gsLst>
            <a:lin ang="8100000" scaled="0"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3" name="Freeform 86"/>
          <p:cNvSpPr>
            <a:spLocks/>
          </p:cNvSpPr>
          <p:nvPr/>
        </p:nvSpPr>
        <p:spPr bwMode="auto">
          <a:xfrm>
            <a:off x="4902967" y="1211179"/>
            <a:ext cx="1995137" cy="1051947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>
            <a:gsLst>
              <a:gs pos="0">
                <a:srgbClr val="ECECEC"/>
              </a:gs>
              <a:gs pos="100000">
                <a:schemeClr val="bg1"/>
              </a:gs>
            </a:gsLst>
            <a:lin ang="8100000" scaled="0"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4" name="Freeform 86"/>
          <p:cNvSpPr>
            <a:spLocks/>
          </p:cNvSpPr>
          <p:nvPr/>
        </p:nvSpPr>
        <p:spPr bwMode="auto">
          <a:xfrm flipH="1">
            <a:off x="2451837" y="1267327"/>
            <a:ext cx="2023909" cy="1074012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 flip="none" rotWithShape="1">
            <a:gsLst>
              <a:gs pos="0">
                <a:srgbClr val="ECECEC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5" name="Freeform 86"/>
          <p:cNvSpPr>
            <a:spLocks/>
          </p:cNvSpPr>
          <p:nvPr/>
        </p:nvSpPr>
        <p:spPr bwMode="auto">
          <a:xfrm flipH="1">
            <a:off x="810126" y="2254895"/>
            <a:ext cx="2357340" cy="1194158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 flip="none" rotWithShape="1">
            <a:gsLst>
              <a:gs pos="0">
                <a:srgbClr val="ECECEC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106" name="组合 105"/>
          <p:cNvGrpSpPr/>
          <p:nvPr/>
        </p:nvGrpSpPr>
        <p:grpSpPr>
          <a:xfrm>
            <a:off x="4117860" y="2768785"/>
            <a:ext cx="212519" cy="212519"/>
            <a:chOff x="2387600" y="2311381"/>
            <a:chExt cx="1219603" cy="1219603"/>
          </a:xfrm>
        </p:grpSpPr>
        <p:sp>
          <p:nvSpPr>
            <p:cNvPr id="107" name="泪滴形 106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FFD597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4344063" y="3311689"/>
            <a:ext cx="212519" cy="212519"/>
            <a:chOff x="2387600" y="2311381"/>
            <a:chExt cx="1219603" cy="1219603"/>
          </a:xfrm>
        </p:grpSpPr>
        <p:sp>
          <p:nvSpPr>
            <p:cNvPr id="110" name="泪滴形 109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01ACBE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813689" y="2839419"/>
            <a:ext cx="212519" cy="212519"/>
            <a:chOff x="2387600" y="2311381"/>
            <a:chExt cx="1219603" cy="1219603"/>
          </a:xfrm>
        </p:grpSpPr>
        <p:sp>
          <p:nvSpPr>
            <p:cNvPr id="113" name="泪滴形 112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E87071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807421" y="3300303"/>
            <a:ext cx="212519" cy="212519"/>
            <a:chOff x="2387600" y="2311381"/>
            <a:chExt cx="1219603" cy="1219603"/>
          </a:xfrm>
        </p:grpSpPr>
        <p:sp>
          <p:nvSpPr>
            <p:cNvPr id="116" name="泪滴形 115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663A77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1637134" y="2528693"/>
            <a:ext cx="1699624" cy="700576"/>
            <a:chOff x="1096942" y="3150110"/>
            <a:chExt cx="1271834" cy="700576"/>
          </a:xfrm>
        </p:grpSpPr>
        <p:sp>
          <p:nvSpPr>
            <p:cNvPr id="150" name="文本框 56"/>
            <p:cNvSpPr txBox="1"/>
            <p:nvPr/>
          </p:nvSpPr>
          <p:spPr>
            <a:xfrm>
              <a:off x="1138336" y="3150110"/>
              <a:ext cx="1230440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健康高于一切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文本框 57"/>
            <p:cNvSpPr txBox="1"/>
            <p:nvPr/>
          </p:nvSpPr>
          <p:spPr>
            <a:xfrm>
              <a:off x="1096942" y="3470797"/>
              <a:ext cx="11072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52" name="文本框 56"/>
          <p:cNvSpPr txBox="1"/>
          <p:nvPr/>
        </p:nvSpPr>
        <p:spPr>
          <a:xfrm>
            <a:off x="2991861" y="1534083"/>
            <a:ext cx="1644307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健康就是财富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" name="文本框 56"/>
          <p:cNvSpPr txBox="1"/>
          <p:nvPr/>
        </p:nvSpPr>
        <p:spPr>
          <a:xfrm>
            <a:off x="4965039" y="1510019"/>
            <a:ext cx="1644307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健康成就快乐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" name="文本框 56"/>
          <p:cNvSpPr txBox="1"/>
          <p:nvPr/>
        </p:nvSpPr>
        <p:spPr>
          <a:xfrm>
            <a:off x="6152157" y="2809430"/>
            <a:ext cx="1644307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健康就是责任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6" name="图片 155" descr="17470.jpg"/>
          <p:cNvPicPr>
            <a:picLocks noChangeAspect="1"/>
          </p:cNvPicPr>
          <p:nvPr/>
        </p:nvPicPr>
        <p:blipFill>
          <a:blip r:embed="rId2"/>
          <a:srcRect l="30234" t="35556" r="52924" b="47602"/>
          <a:stretch>
            <a:fillRect/>
          </a:stretch>
        </p:blipFill>
        <p:spPr>
          <a:xfrm>
            <a:off x="2598821" y="1580147"/>
            <a:ext cx="385010" cy="385011"/>
          </a:xfrm>
          <a:prstGeom prst="rect">
            <a:avLst/>
          </a:prstGeom>
        </p:spPr>
      </p:pic>
      <p:pic>
        <p:nvPicPr>
          <p:cNvPr id="158" name="图片 157" descr="t019049027486fe1d98.jpg"/>
          <p:cNvPicPr>
            <a:picLocks noChangeAspect="1"/>
          </p:cNvPicPr>
          <p:nvPr/>
        </p:nvPicPr>
        <p:blipFill>
          <a:blip r:embed="rId3" cstate="print"/>
          <a:srcRect l="68878" t="7797" r="4530" b="68655"/>
          <a:stretch>
            <a:fillRect/>
          </a:stretch>
        </p:blipFill>
        <p:spPr>
          <a:xfrm>
            <a:off x="1106905" y="2554557"/>
            <a:ext cx="529390" cy="493444"/>
          </a:xfrm>
          <a:prstGeom prst="rect">
            <a:avLst/>
          </a:prstGeom>
        </p:spPr>
      </p:pic>
      <p:pic>
        <p:nvPicPr>
          <p:cNvPr id="159" name="图片 158" descr="t019049027486fe1d98.jpg"/>
          <p:cNvPicPr>
            <a:picLocks noChangeAspect="1"/>
          </p:cNvPicPr>
          <p:nvPr/>
        </p:nvPicPr>
        <p:blipFill>
          <a:blip r:embed="rId4" cstate="print"/>
          <a:srcRect l="3052" t="64405" r="65102" b="6901"/>
          <a:stretch>
            <a:fillRect/>
          </a:stretch>
        </p:blipFill>
        <p:spPr>
          <a:xfrm>
            <a:off x="6136106" y="1457103"/>
            <a:ext cx="569495" cy="540139"/>
          </a:xfrm>
          <a:prstGeom prst="rect">
            <a:avLst/>
          </a:prstGeom>
        </p:spPr>
      </p:pic>
      <p:pic>
        <p:nvPicPr>
          <p:cNvPr id="160" name="图片 159" descr="t0121a463be6eb2188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7389" y="2716129"/>
            <a:ext cx="609600" cy="609600"/>
          </a:xfrm>
          <a:prstGeom prst="rect">
            <a:avLst/>
          </a:prstGeom>
        </p:spPr>
      </p:pic>
      <p:sp>
        <p:nvSpPr>
          <p:cNvPr id="161" name="文本框 56"/>
          <p:cNvSpPr txBox="1"/>
          <p:nvPr/>
        </p:nvSpPr>
        <p:spPr>
          <a:xfrm>
            <a:off x="4251167" y="3330798"/>
            <a:ext cx="657717" cy="1482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健  康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2" name="文本框 56"/>
          <p:cNvSpPr txBox="1"/>
          <p:nvPr/>
        </p:nvSpPr>
        <p:spPr>
          <a:xfrm>
            <a:off x="3649588" y="2905683"/>
            <a:ext cx="19330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锻炼身体，增强体质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2575699"/>
      </p:ext>
    </p:extLst>
  </p:cSld>
  <p:clrMapOvr>
    <a:masterClrMapping/>
  </p:clrMapOvr>
  <p:transition advTm="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1" dur="1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10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10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8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8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2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4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8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2" dur="1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4" dur="200" fill="hold"/>
                                        <p:tgtEl>
                                          <p:spTgt spid="10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6" dur="1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8" dur="200" fill="hold"/>
                                        <p:tgtEl>
                                          <p:spTgt spid="10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4" dur="200" fill="hold"/>
                                        <p:tgtEl>
                                          <p:spTgt spid="10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86" dur="1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8" dur="200" fill="hold"/>
                                        <p:tgtEl>
                                          <p:spTgt spid="10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3" grpId="0" animBg="1"/>
      <p:bldP spid="102" grpId="0" animBg="1"/>
      <p:bldP spid="102" grpId="1" animBg="1"/>
      <p:bldP spid="102" grpId="2" animBg="1"/>
      <p:bldP spid="102" grpId="3" animBg="1"/>
      <p:bldP spid="102" grpId="4" animBg="1"/>
      <p:bldP spid="103" grpId="0" animBg="1"/>
      <p:bldP spid="103" grpId="1" animBg="1"/>
      <p:bldP spid="103" grpId="2" animBg="1"/>
      <p:bldP spid="103" grpId="3" animBg="1"/>
      <p:bldP spid="103" grpId="4" animBg="1"/>
      <p:bldP spid="104" grpId="0" animBg="1"/>
      <p:bldP spid="104" grpId="1" animBg="1"/>
      <p:bldP spid="104" grpId="2" animBg="1"/>
      <p:bldP spid="104" grpId="3" animBg="1"/>
      <p:bldP spid="104" grpId="4" animBg="1"/>
      <p:bldP spid="105" grpId="0" animBg="1"/>
      <p:bldP spid="105" grpId="1" animBg="1"/>
      <p:bldP spid="105" grpId="2" animBg="1"/>
      <p:bldP spid="105" grpId="3" animBg="1"/>
      <p:bldP spid="105" grpId="4" animBg="1"/>
      <p:bldP spid="152" grpId="0"/>
      <p:bldP spid="153" grpId="0"/>
      <p:bldP spid="154" grpId="0"/>
      <p:bldP spid="161" grpId="0"/>
      <p:bldP spid="1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689686" y="796292"/>
            <a:ext cx="1588168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成年人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85055" y="2039705"/>
            <a:ext cx="934206" cy="934206"/>
          </a:xfrm>
          <a:prstGeom prst="ellipse">
            <a:avLst/>
          </a:prstGeom>
          <a:noFill/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1053960" y="2093495"/>
            <a:ext cx="790881" cy="79973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2252884" y="2029326"/>
            <a:ext cx="1027728" cy="1061318"/>
          </a:xfrm>
          <a:prstGeom prst="ellipse">
            <a:avLst/>
          </a:prstGeom>
          <a:noFill/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2294985" y="2085474"/>
            <a:ext cx="905415" cy="95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flipH="1">
            <a:off x="7222202" y="2157663"/>
            <a:ext cx="774785" cy="816248"/>
          </a:xfrm>
          <a:prstGeom prst="ellipse">
            <a:avLst/>
          </a:prstGeom>
          <a:noFill/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285753" y="2205789"/>
            <a:ext cx="647068" cy="6874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 flipH="1">
            <a:off x="5717735" y="1863649"/>
            <a:ext cx="1267101" cy="1267101"/>
          </a:xfrm>
          <a:prstGeom prst="ellipse">
            <a:avLst/>
          </a:prstGeom>
          <a:noFill/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783902" y="1924968"/>
            <a:ext cx="1134770" cy="11347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2" name="组合 12"/>
          <p:cNvGrpSpPr/>
          <p:nvPr/>
        </p:nvGrpSpPr>
        <p:grpSpPr>
          <a:xfrm>
            <a:off x="3736781" y="1680435"/>
            <a:ext cx="1670736" cy="1670736"/>
            <a:chOff x="4982374" y="2208496"/>
            <a:chExt cx="2227648" cy="2227648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椭圆 13"/>
            <p:cNvSpPr/>
            <p:nvPr/>
          </p:nvSpPr>
          <p:spPr>
            <a:xfrm>
              <a:off x="4982374" y="2208496"/>
              <a:ext cx="2227648" cy="222764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grpSp>
          <p:nvGrpSpPr>
            <p:cNvPr id="3" name="Group 35"/>
            <p:cNvGrpSpPr>
              <a:grpSpLocks noChangeAspect="1"/>
            </p:cNvGrpSpPr>
            <p:nvPr/>
          </p:nvGrpSpPr>
          <p:grpSpPr bwMode="auto">
            <a:xfrm>
              <a:off x="5112459" y="2218471"/>
              <a:ext cx="2016983" cy="1955861"/>
              <a:chOff x="3477" y="1809"/>
              <a:chExt cx="726" cy="704"/>
            </a:xfrm>
            <a:noFill/>
          </p:grpSpPr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3928" y="1833"/>
                <a:ext cx="15" cy="12"/>
              </a:xfrm>
              <a:custGeom>
                <a:avLst/>
                <a:gdLst>
                  <a:gd name="T0" fmla="*/ 5 w 6"/>
                  <a:gd name="T1" fmla="*/ 0 h 5"/>
                  <a:gd name="T2" fmla="*/ 0 w 6"/>
                  <a:gd name="T3" fmla="*/ 0 h 5"/>
                  <a:gd name="T4" fmla="*/ 0 w 6"/>
                  <a:gd name="T5" fmla="*/ 3 h 5"/>
                  <a:gd name="T6" fmla="*/ 0 w 6"/>
                  <a:gd name="T7" fmla="*/ 4 h 5"/>
                  <a:gd name="T8" fmla="*/ 0 w 6"/>
                  <a:gd name="T9" fmla="*/ 5 h 5"/>
                  <a:gd name="T10" fmla="*/ 1 w 6"/>
                  <a:gd name="T11" fmla="*/ 5 h 5"/>
                  <a:gd name="T12" fmla="*/ 5 w 6"/>
                  <a:gd name="T13" fmla="*/ 5 h 5"/>
                  <a:gd name="T14" fmla="*/ 6 w 6"/>
                  <a:gd name="T15" fmla="*/ 5 h 5"/>
                  <a:gd name="T16" fmla="*/ 6 w 6"/>
                  <a:gd name="T17" fmla="*/ 5 h 5"/>
                  <a:gd name="T18" fmla="*/ 6 w 6"/>
                  <a:gd name="T19" fmla="*/ 5 h 5"/>
                  <a:gd name="T20" fmla="*/ 6 w 6"/>
                  <a:gd name="T21" fmla="*/ 4 h 5"/>
                  <a:gd name="T22" fmla="*/ 6 w 6"/>
                  <a:gd name="T23" fmla="*/ 3 h 5"/>
                  <a:gd name="T24" fmla="*/ 6 w 6"/>
                  <a:gd name="T25" fmla="*/ 3 h 5"/>
                  <a:gd name="T26" fmla="*/ 5 w 6"/>
                  <a:gd name="T27" fmla="*/ 2 h 5"/>
                  <a:gd name="T28" fmla="*/ 5 w 6"/>
                  <a:gd name="T29" fmla="*/ 2 h 5"/>
                  <a:gd name="T30" fmla="*/ 5 w 6"/>
                  <a:gd name="T31" fmla="*/ 1 h 5"/>
                  <a:gd name="T32" fmla="*/ 5 w 6"/>
                  <a:gd name="T3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5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37"/>
              <p:cNvSpPr>
                <a:spLocks/>
              </p:cNvSpPr>
              <p:nvPr/>
            </p:nvSpPr>
            <p:spPr bwMode="auto">
              <a:xfrm>
                <a:off x="3928" y="1840"/>
                <a:ext cx="34" cy="33"/>
              </a:xfrm>
              <a:custGeom>
                <a:avLst/>
                <a:gdLst>
                  <a:gd name="T0" fmla="*/ 7 w 14"/>
                  <a:gd name="T1" fmla="*/ 0 h 14"/>
                  <a:gd name="T2" fmla="*/ 6 w 14"/>
                  <a:gd name="T3" fmla="*/ 0 h 14"/>
                  <a:gd name="T4" fmla="*/ 6 w 14"/>
                  <a:gd name="T5" fmla="*/ 1 h 14"/>
                  <a:gd name="T6" fmla="*/ 6 w 14"/>
                  <a:gd name="T7" fmla="*/ 2 h 14"/>
                  <a:gd name="T8" fmla="*/ 6 w 14"/>
                  <a:gd name="T9" fmla="*/ 2 h 14"/>
                  <a:gd name="T10" fmla="*/ 6 w 14"/>
                  <a:gd name="T11" fmla="*/ 2 h 14"/>
                  <a:gd name="T12" fmla="*/ 5 w 14"/>
                  <a:gd name="T13" fmla="*/ 3 h 14"/>
                  <a:gd name="T14" fmla="*/ 5 w 14"/>
                  <a:gd name="T15" fmla="*/ 3 h 14"/>
                  <a:gd name="T16" fmla="*/ 4 w 14"/>
                  <a:gd name="T17" fmla="*/ 3 h 14"/>
                  <a:gd name="T18" fmla="*/ 4 w 14"/>
                  <a:gd name="T19" fmla="*/ 3 h 14"/>
                  <a:gd name="T20" fmla="*/ 3 w 14"/>
                  <a:gd name="T21" fmla="*/ 3 h 14"/>
                  <a:gd name="T22" fmla="*/ 3 w 14"/>
                  <a:gd name="T23" fmla="*/ 4 h 14"/>
                  <a:gd name="T24" fmla="*/ 3 w 14"/>
                  <a:gd name="T25" fmla="*/ 4 h 14"/>
                  <a:gd name="T26" fmla="*/ 3 w 14"/>
                  <a:gd name="T27" fmla="*/ 4 h 14"/>
                  <a:gd name="T28" fmla="*/ 3 w 14"/>
                  <a:gd name="T29" fmla="*/ 4 h 14"/>
                  <a:gd name="T30" fmla="*/ 2 w 14"/>
                  <a:gd name="T31" fmla="*/ 4 h 14"/>
                  <a:gd name="T32" fmla="*/ 1 w 14"/>
                  <a:gd name="T33" fmla="*/ 4 h 14"/>
                  <a:gd name="T34" fmla="*/ 0 w 14"/>
                  <a:gd name="T35" fmla="*/ 5 h 14"/>
                  <a:gd name="T36" fmla="*/ 0 w 14"/>
                  <a:gd name="T37" fmla="*/ 6 h 14"/>
                  <a:gd name="T38" fmla="*/ 0 w 14"/>
                  <a:gd name="T39" fmla="*/ 6 h 14"/>
                  <a:gd name="T40" fmla="*/ 0 w 14"/>
                  <a:gd name="T41" fmla="*/ 9 h 14"/>
                  <a:gd name="T42" fmla="*/ 1 w 14"/>
                  <a:gd name="T43" fmla="*/ 9 h 14"/>
                  <a:gd name="T44" fmla="*/ 1 w 14"/>
                  <a:gd name="T45" fmla="*/ 9 h 14"/>
                  <a:gd name="T46" fmla="*/ 1 w 14"/>
                  <a:gd name="T47" fmla="*/ 9 h 14"/>
                  <a:gd name="T48" fmla="*/ 1 w 14"/>
                  <a:gd name="T49" fmla="*/ 9 h 14"/>
                  <a:gd name="T50" fmla="*/ 1 w 14"/>
                  <a:gd name="T51" fmla="*/ 11 h 14"/>
                  <a:gd name="T52" fmla="*/ 2 w 14"/>
                  <a:gd name="T53" fmla="*/ 11 h 14"/>
                  <a:gd name="T54" fmla="*/ 3 w 14"/>
                  <a:gd name="T55" fmla="*/ 11 h 14"/>
                  <a:gd name="T56" fmla="*/ 3 w 14"/>
                  <a:gd name="T57" fmla="*/ 11 h 14"/>
                  <a:gd name="T58" fmla="*/ 3 w 14"/>
                  <a:gd name="T59" fmla="*/ 11 h 14"/>
                  <a:gd name="T60" fmla="*/ 3 w 14"/>
                  <a:gd name="T61" fmla="*/ 13 h 14"/>
                  <a:gd name="T62" fmla="*/ 5 w 14"/>
                  <a:gd name="T63" fmla="*/ 13 h 14"/>
                  <a:gd name="T64" fmla="*/ 6 w 14"/>
                  <a:gd name="T65" fmla="*/ 14 h 14"/>
                  <a:gd name="T66" fmla="*/ 7 w 14"/>
                  <a:gd name="T67" fmla="*/ 14 h 14"/>
                  <a:gd name="T68" fmla="*/ 9 w 14"/>
                  <a:gd name="T69" fmla="*/ 13 h 14"/>
                  <a:gd name="T70" fmla="*/ 10 w 14"/>
                  <a:gd name="T71" fmla="*/ 13 h 14"/>
                  <a:gd name="T72" fmla="*/ 10 w 14"/>
                  <a:gd name="T73" fmla="*/ 12 h 14"/>
                  <a:gd name="T74" fmla="*/ 11 w 14"/>
                  <a:gd name="T75" fmla="*/ 12 h 14"/>
                  <a:gd name="T76" fmla="*/ 12 w 14"/>
                  <a:gd name="T77" fmla="*/ 12 h 14"/>
                  <a:gd name="T78" fmla="*/ 13 w 14"/>
                  <a:gd name="T79" fmla="*/ 8 h 14"/>
                  <a:gd name="T80" fmla="*/ 13 w 14"/>
                  <a:gd name="T81" fmla="*/ 7 h 14"/>
                  <a:gd name="T82" fmla="*/ 12 w 14"/>
                  <a:gd name="T83" fmla="*/ 5 h 14"/>
                  <a:gd name="T84" fmla="*/ 12 w 14"/>
                  <a:gd name="T85" fmla="*/ 5 h 14"/>
                  <a:gd name="T86" fmla="*/ 12 w 14"/>
                  <a:gd name="T87" fmla="*/ 5 h 14"/>
                  <a:gd name="T88" fmla="*/ 13 w 14"/>
                  <a:gd name="T89" fmla="*/ 4 h 14"/>
                  <a:gd name="T90" fmla="*/ 13 w 14"/>
                  <a:gd name="T91" fmla="*/ 2 h 14"/>
                  <a:gd name="T92" fmla="*/ 13 w 14"/>
                  <a:gd name="T93" fmla="*/ 2 h 14"/>
                  <a:gd name="T94" fmla="*/ 12 w 14"/>
                  <a:gd name="T95" fmla="*/ 2 h 14"/>
                  <a:gd name="T96" fmla="*/ 12 w 14"/>
                  <a:gd name="T97" fmla="*/ 1 h 14"/>
                  <a:gd name="T98" fmla="*/ 11 w 14"/>
                  <a:gd name="T99" fmla="*/ 1 h 14"/>
                  <a:gd name="T100" fmla="*/ 8 w 14"/>
                  <a:gd name="T101" fmla="*/ 0 h 14"/>
                  <a:gd name="T102" fmla="*/ 8 w 14"/>
                  <a:gd name="T103" fmla="*/ 0 h 14"/>
                  <a:gd name="T104" fmla="*/ 7 w 14"/>
                  <a:gd name="T105" fmla="*/ 0 h 14"/>
                  <a:gd name="T106" fmla="*/ 7 w 14"/>
                  <a:gd name="T107" fmla="*/ 0 h 14"/>
                  <a:gd name="T108" fmla="*/ 7 w 14"/>
                  <a:gd name="T10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4" y="13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1"/>
                      <a:pt x="14" y="9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6"/>
                      <a:pt x="12" y="6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3" y="5"/>
                      <a:pt x="13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38"/>
              <p:cNvSpPr>
                <a:spLocks/>
              </p:cNvSpPr>
              <p:nvPr/>
            </p:nvSpPr>
            <p:spPr bwMode="auto">
              <a:xfrm>
                <a:off x="3959" y="1847"/>
                <a:ext cx="22" cy="19"/>
              </a:xfrm>
              <a:custGeom>
                <a:avLst/>
                <a:gdLst>
                  <a:gd name="T0" fmla="*/ 4 w 9"/>
                  <a:gd name="T1" fmla="*/ 0 h 8"/>
                  <a:gd name="T2" fmla="*/ 0 w 9"/>
                  <a:gd name="T3" fmla="*/ 1 h 8"/>
                  <a:gd name="T4" fmla="*/ 0 w 9"/>
                  <a:gd name="T5" fmla="*/ 2 h 8"/>
                  <a:gd name="T6" fmla="*/ 1 w 9"/>
                  <a:gd name="T7" fmla="*/ 3 h 8"/>
                  <a:gd name="T8" fmla="*/ 2 w 9"/>
                  <a:gd name="T9" fmla="*/ 4 h 8"/>
                  <a:gd name="T10" fmla="*/ 3 w 9"/>
                  <a:gd name="T11" fmla="*/ 5 h 8"/>
                  <a:gd name="T12" fmla="*/ 3 w 9"/>
                  <a:gd name="T13" fmla="*/ 6 h 8"/>
                  <a:gd name="T14" fmla="*/ 4 w 9"/>
                  <a:gd name="T15" fmla="*/ 6 h 8"/>
                  <a:gd name="T16" fmla="*/ 4 w 9"/>
                  <a:gd name="T17" fmla="*/ 6 h 8"/>
                  <a:gd name="T18" fmla="*/ 4 w 9"/>
                  <a:gd name="T19" fmla="*/ 7 h 8"/>
                  <a:gd name="T20" fmla="*/ 4 w 9"/>
                  <a:gd name="T21" fmla="*/ 7 h 8"/>
                  <a:gd name="T22" fmla="*/ 6 w 9"/>
                  <a:gd name="T23" fmla="*/ 7 h 8"/>
                  <a:gd name="T24" fmla="*/ 6 w 9"/>
                  <a:gd name="T25" fmla="*/ 8 h 8"/>
                  <a:gd name="T26" fmla="*/ 9 w 9"/>
                  <a:gd name="T27" fmla="*/ 6 h 8"/>
                  <a:gd name="T28" fmla="*/ 9 w 9"/>
                  <a:gd name="T29" fmla="*/ 3 h 8"/>
                  <a:gd name="T30" fmla="*/ 9 w 9"/>
                  <a:gd name="T31" fmla="*/ 2 h 8"/>
                  <a:gd name="T32" fmla="*/ 9 w 9"/>
                  <a:gd name="T33" fmla="*/ 1 h 8"/>
                  <a:gd name="T34" fmla="*/ 8 w 9"/>
                  <a:gd name="T35" fmla="*/ 1 h 8"/>
                  <a:gd name="T36" fmla="*/ 7 w 9"/>
                  <a:gd name="T37" fmla="*/ 1 h 8"/>
                  <a:gd name="T38" fmla="*/ 7 w 9"/>
                  <a:gd name="T39" fmla="*/ 1 h 8"/>
                  <a:gd name="T40" fmla="*/ 7 w 9"/>
                  <a:gd name="T41" fmla="*/ 1 h 8"/>
                  <a:gd name="T42" fmla="*/ 8 w 9"/>
                  <a:gd name="T43" fmla="*/ 0 h 8"/>
                  <a:gd name="T44" fmla="*/ 7 w 9"/>
                  <a:gd name="T45" fmla="*/ 0 h 8"/>
                  <a:gd name="T46" fmla="*/ 5 w 9"/>
                  <a:gd name="T47" fmla="*/ 0 h 8"/>
                  <a:gd name="T48" fmla="*/ 4 w 9"/>
                  <a:gd name="T4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8" y="7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39"/>
              <p:cNvSpPr>
                <a:spLocks/>
              </p:cNvSpPr>
              <p:nvPr/>
            </p:nvSpPr>
            <p:spPr bwMode="auto">
              <a:xfrm>
                <a:off x="3959" y="1864"/>
                <a:ext cx="22" cy="14"/>
              </a:xfrm>
              <a:custGeom>
                <a:avLst/>
                <a:gdLst>
                  <a:gd name="T0" fmla="*/ 6 w 9"/>
                  <a:gd name="T1" fmla="*/ 0 h 6"/>
                  <a:gd name="T2" fmla="*/ 4 w 9"/>
                  <a:gd name="T3" fmla="*/ 0 h 6"/>
                  <a:gd name="T4" fmla="*/ 1 w 9"/>
                  <a:gd name="T5" fmla="*/ 0 h 6"/>
                  <a:gd name="T6" fmla="*/ 0 w 9"/>
                  <a:gd name="T7" fmla="*/ 1 h 6"/>
                  <a:gd name="T8" fmla="*/ 0 w 9"/>
                  <a:gd name="T9" fmla="*/ 2 h 6"/>
                  <a:gd name="T10" fmla="*/ 0 w 9"/>
                  <a:gd name="T11" fmla="*/ 2 h 6"/>
                  <a:gd name="T12" fmla="*/ 0 w 9"/>
                  <a:gd name="T13" fmla="*/ 5 h 6"/>
                  <a:gd name="T14" fmla="*/ 3 w 9"/>
                  <a:gd name="T15" fmla="*/ 5 h 6"/>
                  <a:gd name="T16" fmla="*/ 3 w 9"/>
                  <a:gd name="T17" fmla="*/ 6 h 6"/>
                  <a:gd name="T18" fmla="*/ 8 w 9"/>
                  <a:gd name="T19" fmla="*/ 6 h 6"/>
                  <a:gd name="T20" fmla="*/ 8 w 9"/>
                  <a:gd name="T21" fmla="*/ 6 h 6"/>
                  <a:gd name="T22" fmla="*/ 9 w 9"/>
                  <a:gd name="T23" fmla="*/ 6 h 6"/>
                  <a:gd name="T24" fmla="*/ 9 w 9"/>
                  <a:gd name="T25" fmla="*/ 5 h 6"/>
                  <a:gd name="T26" fmla="*/ 9 w 9"/>
                  <a:gd name="T27" fmla="*/ 5 h 6"/>
                  <a:gd name="T28" fmla="*/ 9 w 9"/>
                  <a:gd name="T29" fmla="*/ 3 h 6"/>
                  <a:gd name="T30" fmla="*/ 7 w 9"/>
                  <a:gd name="T31" fmla="*/ 2 h 6"/>
                  <a:gd name="T32" fmla="*/ 7 w 9"/>
                  <a:gd name="T33" fmla="*/ 2 h 6"/>
                  <a:gd name="T34" fmla="*/ 7 w 9"/>
                  <a:gd name="T35" fmla="*/ 2 h 6"/>
                  <a:gd name="T36" fmla="*/ 6 w 9"/>
                  <a:gd name="T37" fmla="*/ 2 h 6"/>
                  <a:gd name="T38" fmla="*/ 6 w 9"/>
                  <a:gd name="T39" fmla="*/ 1 h 6"/>
                  <a:gd name="T40" fmla="*/ 6 w 9"/>
                  <a:gd name="T41" fmla="*/ 1 h 6"/>
                  <a:gd name="T42" fmla="*/ 6 w 9"/>
                  <a:gd name="T4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6">
                    <a:moveTo>
                      <a:pt x="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40"/>
              <p:cNvSpPr>
                <a:spLocks/>
              </p:cNvSpPr>
              <p:nvPr/>
            </p:nvSpPr>
            <p:spPr bwMode="auto">
              <a:xfrm>
                <a:off x="3764" y="1809"/>
                <a:ext cx="81" cy="57"/>
              </a:xfrm>
              <a:custGeom>
                <a:avLst/>
                <a:gdLst>
                  <a:gd name="T0" fmla="*/ 14 w 34"/>
                  <a:gd name="T1" fmla="*/ 1 h 24"/>
                  <a:gd name="T2" fmla="*/ 2 w 34"/>
                  <a:gd name="T3" fmla="*/ 2 h 24"/>
                  <a:gd name="T4" fmla="*/ 2 w 34"/>
                  <a:gd name="T5" fmla="*/ 5 h 24"/>
                  <a:gd name="T6" fmla="*/ 4 w 34"/>
                  <a:gd name="T7" fmla="*/ 6 h 24"/>
                  <a:gd name="T8" fmla="*/ 4 w 34"/>
                  <a:gd name="T9" fmla="*/ 9 h 24"/>
                  <a:gd name="T10" fmla="*/ 4 w 34"/>
                  <a:gd name="T11" fmla="*/ 12 h 24"/>
                  <a:gd name="T12" fmla="*/ 3 w 34"/>
                  <a:gd name="T13" fmla="*/ 13 h 24"/>
                  <a:gd name="T14" fmla="*/ 0 w 34"/>
                  <a:gd name="T15" fmla="*/ 15 h 24"/>
                  <a:gd name="T16" fmla="*/ 0 w 34"/>
                  <a:gd name="T17" fmla="*/ 18 h 24"/>
                  <a:gd name="T18" fmla="*/ 2 w 34"/>
                  <a:gd name="T19" fmla="*/ 20 h 24"/>
                  <a:gd name="T20" fmla="*/ 5 w 34"/>
                  <a:gd name="T21" fmla="*/ 24 h 24"/>
                  <a:gd name="T22" fmla="*/ 11 w 34"/>
                  <a:gd name="T23" fmla="*/ 24 h 24"/>
                  <a:gd name="T24" fmla="*/ 13 w 34"/>
                  <a:gd name="T25" fmla="*/ 22 h 24"/>
                  <a:gd name="T26" fmla="*/ 14 w 34"/>
                  <a:gd name="T27" fmla="*/ 19 h 24"/>
                  <a:gd name="T28" fmla="*/ 15 w 34"/>
                  <a:gd name="T29" fmla="*/ 18 h 24"/>
                  <a:gd name="T30" fmla="*/ 16 w 34"/>
                  <a:gd name="T31" fmla="*/ 18 h 24"/>
                  <a:gd name="T32" fmla="*/ 17 w 34"/>
                  <a:gd name="T33" fmla="*/ 18 h 24"/>
                  <a:gd name="T34" fmla="*/ 21 w 34"/>
                  <a:gd name="T35" fmla="*/ 17 h 24"/>
                  <a:gd name="T36" fmla="*/ 21 w 34"/>
                  <a:gd name="T37" fmla="*/ 16 h 24"/>
                  <a:gd name="T38" fmla="*/ 22 w 34"/>
                  <a:gd name="T39" fmla="*/ 16 h 24"/>
                  <a:gd name="T40" fmla="*/ 25 w 34"/>
                  <a:gd name="T41" fmla="*/ 14 h 24"/>
                  <a:gd name="T42" fmla="*/ 28 w 34"/>
                  <a:gd name="T43" fmla="*/ 14 h 24"/>
                  <a:gd name="T44" fmla="*/ 29 w 34"/>
                  <a:gd name="T45" fmla="*/ 12 h 24"/>
                  <a:gd name="T46" fmla="*/ 29 w 34"/>
                  <a:gd name="T47" fmla="*/ 12 h 24"/>
                  <a:gd name="T48" fmla="*/ 31 w 34"/>
                  <a:gd name="T49" fmla="*/ 11 h 24"/>
                  <a:gd name="T50" fmla="*/ 31 w 34"/>
                  <a:gd name="T51" fmla="*/ 9 h 24"/>
                  <a:gd name="T52" fmla="*/ 31 w 34"/>
                  <a:gd name="T53" fmla="*/ 7 h 24"/>
                  <a:gd name="T54" fmla="*/ 33 w 34"/>
                  <a:gd name="T55" fmla="*/ 5 h 24"/>
                  <a:gd name="T56" fmla="*/ 34 w 34"/>
                  <a:gd name="T57" fmla="*/ 3 h 24"/>
                  <a:gd name="T58" fmla="*/ 34 w 34"/>
                  <a:gd name="T59" fmla="*/ 2 h 24"/>
                  <a:gd name="T60" fmla="*/ 32 w 34"/>
                  <a:gd name="T61" fmla="*/ 0 h 24"/>
                  <a:gd name="T62" fmla="*/ 27 w 34"/>
                  <a:gd name="T6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" h="24">
                    <a:moveTo>
                      <a:pt x="27" y="0"/>
                    </a:moveTo>
                    <a:cubicBezTo>
                      <a:pt x="23" y="0"/>
                      <a:pt x="18" y="0"/>
                      <a:pt x="14" y="1"/>
                    </a:cubicBezTo>
                    <a:cubicBezTo>
                      <a:pt x="10" y="1"/>
                      <a:pt x="6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7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1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4"/>
                      <a:pt x="2" y="14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9"/>
                      <a:pt x="1" y="19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3" y="21"/>
                      <a:pt x="4" y="22"/>
                      <a:pt x="5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4"/>
                      <a:pt x="13" y="23"/>
                      <a:pt x="13" y="22"/>
                    </a:cubicBezTo>
                    <a:cubicBezTo>
                      <a:pt x="13" y="22"/>
                      <a:pt x="14" y="21"/>
                      <a:pt x="14" y="21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9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8"/>
                      <a:pt x="21" y="18"/>
                      <a:pt x="21" y="17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6"/>
                      <a:pt x="23" y="16"/>
                      <a:pt x="24" y="15"/>
                    </a:cubicBezTo>
                    <a:cubicBezTo>
                      <a:pt x="24" y="15"/>
                      <a:pt x="25" y="14"/>
                      <a:pt x="25" y="14"/>
                    </a:cubicBezTo>
                    <a:cubicBezTo>
                      <a:pt x="25" y="14"/>
                      <a:pt x="26" y="14"/>
                      <a:pt x="26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9" y="14"/>
                      <a:pt x="29" y="13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1" y="12"/>
                      <a:pt x="31" y="11"/>
                    </a:cubicBezTo>
                    <a:cubicBezTo>
                      <a:pt x="32" y="11"/>
                      <a:pt x="32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8"/>
                      <a:pt x="31" y="7"/>
                      <a:pt x="31" y="7"/>
                    </a:cubicBezTo>
                    <a:cubicBezTo>
                      <a:pt x="31" y="6"/>
                      <a:pt x="31" y="6"/>
                      <a:pt x="32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4" y="5"/>
                      <a:pt x="34" y="3"/>
                      <a:pt x="34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4" y="1"/>
                      <a:pt x="33" y="1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9" y="0"/>
                      <a:pt x="28" y="0"/>
                      <a:pt x="27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41"/>
              <p:cNvSpPr>
                <a:spLocks noEditPoints="1"/>
              </p:cNvSpPr>
              <p:nvPr/>
            </p:nvSpPr>
            <p:spPr bwMode="auto">
              <a:xfrm>
                <a:off x="3902" y="1838"/>
                <a:ext cx="301" cy="585"/>
              </a:xfrm>
              <a:custGeom>
                <a:avLst/>
                <a:gdLst>
                  <a:gd name="T0" fmla="*/ 51 w 126"/>
                  <a:gd name="T1" fmla="*/ 38 h 245"/>
                  <a:gd name="T2" fmla="*/ 34 w 126"/>
                  <a:gd name="T3" fmla="*/ 3 h 245"/>
                  <a:gd name="T4" fmla="*/ 35 w 126"/>
                  <a:gd name="T5" fmla="*/ 9 h 245"/>
                  <a:gd name="T6" fmla="*/ 34 w 126"/>
                  <a:gd name="T7" fmla="*/ 18 h 245"/>
                  <a:gd name="T8" fmla="*/ 22 w 126"/>
                  <a:gd name="T9" fmla="*/ 26 h 245"/>
                  <a:gd name="T10" fmla="*/ 39 w 126"/>
                  <a:gd name="T11" fmla="*/ 42 h 245"/>
                  <a:gd name="T12" fmla="*/ 48 w 126"/>
                  <a:gd name="T13" fmla="*/ 45 h 245"/>
                  <a:gd name="T14" fmla="*/ 59 w 126"/>
                  <a:gd name="T15" fmla="*/ 54 h 245"/>
                  <a:gd name="T16" fmla="*/ 58 w 126"/>
                  <a:gd name="T17" fmla="*/ 43 h 245"/>
                  <a:gd name="T18" fmla="*/ 65 w 126"/>
                  <a:gd name="T19" fmla="*/ 49 h 245"/>
                  <a:gd name="T20" fmla="*/ 67 w 126"/>
                  <a:gd name="T21" fmla="*/ 34 h 245"/>
                  <a:gd name="T22" fmla="*/ 74 w 126"/>
                  <a:gd name="T23" fmla="*/ 44 h 245"/>
                  <a:gd name="T24" fmla="*/ 78 w 126"/>
                  <a:gd name="T25" fmla="*/ 55 h 245"/>
                  <a:gd name="T26" fmla="*/ 85 w 126"/>
                  <a:gd name="T27" fmla="*/ 56 h 245"/>
                  <a:gd name="T28" fmla="*/ 90 w 126"/>
                  <a:gd name="T29" fmla="*/ 63 h 245"/>
                  <a:gd name="T30" fmla="*/ 80 w 126"/>
                  <a:gd name="T31" fmla="*/ 65 h 245"/>
                  <a:gd name="T32" fmla="*/ 71 w 126"/>
                  <a:gd name="T33" fmla="*/ 66 h 245"/>
                  <a:gd name="T34" fmla="*/ 64 w 126"/>
                  <a:gd name="T35" fmla="*/ 63 h 245"/>
                  <a:gd name="T36" fmla="*/ 56 w 126"/>
                  <a:gd name="T37" fmla="*/ 58 h 245"/>
                  <a:gd name="T38" fmla="*/ 48 w 126"/>
                  <a:gd name="T39" fmla="*/ 53 h 245"/>
                  <a:gd name="T40" fmla="*/ 32 w 126"/>
                  <a:gd name="T41" fmla="*/ 54 h 245"/>
                  <a:gd name="T42" fmla="*/ 24 w 126"/>
                  <a:gd name="T43" fmla="*/ 58 h 245"/>
                  <a:gd name="T44" fmla="*/ 14 w 126"/>
                  <a:gd name="T45" fmla="*/ 72 h 245"/>
                  <a:gd name="T46" fmla="*/ 6 w 126"/>
                  <a:gd name="T47" fmla="*/ 80 h 245"/>
                  <a:gd name="T48" fmla="*/ 1 w 126"/>
                  <a:gd name="T49" fmla="*/ 96 h 245"/>
                  <a:gd name="T50" fmla="*/ 1 w 126"/>
                  <a:gd name="T51" fmla="*/ 109 h 245"/>
                  <a:gd name="T52" fmla="*/ 9 w 126"/>
                  <a:gd name="T53" fmla="*/ 120 h 245"/>
                  <a:gd name="T54" fmla="*/ 21 w 126"/>
                  <a:gd name="T55" fmla="*/ 132 h 245"/>
                  <a:gd name="T56" fmla="*/ 33 w 126"/>
                  <a:gd name="T57" fmla="*/ 138 h 245"/>
                  <a:gd name="T58" fmla="*/ 43 w 126"/>
                  <a:gd name="T59" fmla="*/ 139 h 245"/>
                  <a:gd name="T60" fmla="*/ 57 w 126"/>
                  <a:gd name="T61" fmla="*/ 135 h 245"/>
                  <a:gd name="T62" fmla="*/ 67 w 126"/>
                  <a:gd name="T63" fmla="*/ 140 h 245"/>
                  <a:gd name="T64" fmla="*/ 68 w 126"/>
                  <a:gd name="T65" fmla="*/ 153 h 245"/>
                  <a:gd name="T66" fmla="*/ 76 w 126"/>
                  <a:gd name="T67" fmla="*/ 168 h 245"/>
                  <a:gd name="T68" fmla="*/ 77 w 126"/>
                  <a:gd name="T69" fmla="*/ 181 h 245"/>
                  <a:gd name="T70" fmla="*/ 71 w 126"/>
                  <a:gd name="T71" fmla="*/ 194 h 245"/>
                  <a:gd name="T72" fmla="*/ 71 w 126"/>
                  <a:gd name="T73" fmla="*/ 214 h 245"/>
                  <a:gd name="T74" fmla="*/ 72 w 126"/>
                  <a:gd name="T75" fmla="*/ 234 h 245"/>
                  <a:gd name="T76" fmla="*/ 81 w 126"/>
                  <a:gd name="T77" fmla="*/ 242 h 245"/>
                  <a:gd name="T78" fmla="*/ 97 w 126"/>
                  <a:gd name="T79" fmla="*/ 232 h 245"/>
                  <a:gd name="T80" fmla="*/ 100 w 126"/>
                  <a:gd name="T81" fmla="*/ 221 h 245"/>
                  <a:gd name="T82" fmla="*/ 108 w 126"/>
                  <a:gd name="T83" fmla="*/ 206 h 245"/>
                  <a:gd name="T84" fmla="*/ 119 w 126"/>
                  <a:gd name="T85" fmla="*/ 181 h 245"/>
                  <a:gd name="T86" fmla="*/ 122 w 126"/>
                  <a:gd name="T87" fmla="*/ 158 h 245"/>
                  <a:gd name="T88" fmla="*/ 124 w 126"/>
                  <a:gd name="T89" fmla="*/ 142 h 245"/>
                  <a:gd name="T90" fmla="*/ 122 w 126"/>
                  <a:gd name="T91" fmla="*/ 116 h 245"/>
                  <a:gd name="T92" fmla="*/ 116 w 126"/>
                  <a:gd name="T93" fmla="*/ 107 h 245"/>
                  <a:gd name="T94" fmla="*/ 106 w 126"/>
                  <a:gd name="T95" fmla="*/ 90 h 245"/>
                  <a:gd name="T96" fmla="*/ 99 w 126"/>
                  <a:gd name="T97" fmla="*/ 76 h 245"/>
                  <a:gd name="T98" fmla="*/ 103 w 126"/>
                  <a:gd name="T99" fmla="*/ 82 h 245"/>
                  <a:gd name="T100" fmla="*/ 111 w 126"/>
                  <a:gd name="T101" fmla="*/ 95 h 245"/>
                  <a:gd name="T102" fmla="*/ 116 w 126"/>
                  <a:gd name="T103" fmla="*/ 105 h 245"/>
                  <a:gd name="T104" fmla="*/ 118 w 126"/>
                  <a:gd name="T105" fmla="*/ 84 h 245"/>
                  <a:gd name="T106" fmla="*/ 115 w 126"/>
                  <a:gd name="T107" fmla="*/ 77 h 245"/>
                  <a:gd name="T108" fmla="*/ 110 w 126"/>
                  <a:gd name="T109" fmla="*/ 69 h 245"/>
                  <a:gd name="T110" fmla="*/ 106 w 126"/>
                  <a:gd name="T111" fmla="*/ 62 h 245"/>
                  <a:gd name="T112" fmla="*/ 99 w 126"/>
                  <a:gd name="T113" fmla="*/ 52 h 245"/>
                  <a:gd name="T114" fmla="*/ 80 w 126"/>
                  <a:gd name="T115" fmla="*/ 31 h 245"/>
                  <a:gd name="T116" fmla="*/ 62 w 126"/>
                  <a:gd name="T117" fmla="*/ 1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6" h="245">
                    <a:moveTo>
                      <a:pt x="49" y="38"/>
                    </a:move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7" y="37"/>
                      <a:pt x="46" y="36"/>
                      <a:pt x="46" y="35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7" y="34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9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1" y="38"/>
                    </a:cubicBezTo>
                    <a:cubicBezTo>
                      <a:pt x="51" y="38"/>
                      <a:pt x="52" y="38"/>
                      <a:pt x="52" y="38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moveTo>
                      <a:pt x="34" y="0"/>
                    </a:moveTo>
                    <a:cubicBezTo>
                      <a:pt x="34" y="3"/>
                      <a:pt x="34" y="3"/>
                      <a:pt x="34" y="3"/>
                    </a:cubicBezTo>
                    <a:cubicBezTo>
                      <a:pt x="34" y="4"/>
                      <a:pt x="34" y="4"/>
                      <a:pt x="35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3"/>
                      <a:pt x="35" y="14"/>
                      <a:pt x="36" y="14"/>
                    </a:cubicBezTo>
                    <a:cubicBezTo>
                      <a:pt x="37" y="15"/>
                      <a:pt x="37" y="15"/>
                      <a:pt x="38" y="1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9" y="17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3" y="18"/>
                      <a:pt x="33" y="19"/>
                      <a:pt x="32" y="19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8" y="20"/>
                      <a:pt x="28" y="20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2"/>
                    </a:cubicBezTo>
                    <a:cubicBezTo>
                      <a:pt x="24" y="23"/>
                      <a:pt x="23" y="23"/>
                      <a:pt x="23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6"/>
                      <a:pt x="22" y="26"/>
                    </a:cubicBezTo>
                    <a:cubicBezTo>
                      <a:pt x="21" y="26"/>
                      <a:pt x="21" y="27"/>
                      <a:pt x="20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31"/>
                      <a:pt x="23" y="33"/>
                      <a:pt x="25" y="34"/>
                    </a:cubicBezTo>
                    <a:cubicBezTo>
                      <a:pt x="25" y="35"/>
                      <a:pt x="26" y="36"/>
                      <a:pt x="27" y="36"/>
                    </a:cubicBezTo>
                    <a:cubicBezTo>
                      <a:pt x="29" y="39"/>
                      <a:pt x="31" y="42"/>
                      <a:pt x="31" y="45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4" y="46"/>
                      <a:pt x="34" y="44"/>
                      <a:pt x="34" y="43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40" y="42"/>
                      <a:pt x="40" y="41"/>
                    </a:cubicBezTo>
                    <a:cubicBezTo>
                      <a:pt x="40" y="41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2" y="40"/>
                      <a:pt x="42" y="40"/>
                      <a:pt x="42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41"/>
                      <a:pt x="43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5" y="42"/>
                      <a:pt x="45" y="42"/>
                      <a:pt x="46" y="42"/>
                    </a:cubicBezTo>
                    <a:cubicBezTo>
                      <a:pt x="46" y="42"/>
                      <a:pt x="46" y="43"/>
                      <a:pt x="46" y="43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4"/>
                      <a:pt x="47" y="45"/>
                      <a:pt x="48" y="45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3" y="47"/>
                    </a:cubicBezTo>
                    <a:cubicBezTo>
                      <a:pt x="54" y="47"/>
                      <a:pt x="54" y="48"/>
                      <a:pt x="54" y="48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60" y="52"/>
                      <a:pt x="60" y="52"/>
                      <a:pt x="60" y="51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8" y="43"/>
                      <a:pt x="57" y="43"/>
                      <a:pt x="56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5"/>
                      <a:pt x="62" y="46"/>
                      <a:pt x="62" y="46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5" y="48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6" y="50"/>
                      <a:pt x="66" y="50"/>
                      <a:pt x="67" y="5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7" y="50"/>
                      <a:pt x="68" y="50"/>
                      <a:pt x="69" y="49"/>
                    </a:cubicBezTo>
                    <a:cubicBezTo>
                      <a:pt x="69" y="49"/>
                      <a:pt x="69" y="49"/>
                      <a:pt x="69" y="48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70" y="47"/>
                      <a:pt x="70" y="46"/>
                      <a:pt x="70" y="44"/>
                    </a:cubicBezTo>
                    <a:cubicBezTo>
                      <a:pt x="70" y="42"/>
                      <a:pt x="69" y="40"/>
                      <a:pt x="67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37"/>
                      <a:pt x="66" y="37"/>
                      <a:pt x="66" y="36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6" y="36"/>
                      <a:pt x="66" y="35"/>
                      <a:pt x="66" y="35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8" y="34"/>
                      <a:pt x="69" y="35"/>
                      <a:pt x="70" y="35"/>
                    </a:cubicBezTo>
                    <a:cubicBezTo>
                      <a:pt x="71" y="36"/>
                      <a:pt x="71" y="36"/>
                      <a:pt x="72" y="36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3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8"/>
                      <a:pt x="74" y="39"/>
                      <a:pt x="75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0"/>
                      <a:pt x="77" y="40"/>
                      <a:pt x="78" y="41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2"/>
                      <a:pt x="78" y="42"/>
                      <a:pt x="79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5" y="43"/>
                      <a:pt x="74" y="43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73" y="46"/>
                      <a:pt x="73" y="48"/>
                      <a:pt x="74" y="49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50"/>
                      <a:pt x="74" y="50"/>
                      <a:pt x="75" y="50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3"/>
                      <a:pt x="77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5"/>
                      <a:pt x="78" y="55"/>
                      <a:pt x="78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80" y="55"/>
                      <a:pt x="80" y="55"/>
                      <a:pt x="81" y="55"/>
                    </a:cubicBezTo>
                    <a:cubicBezTo>
                      <a:pt x="81" y="56"/>
                      <a:pt x="82" y="56"/>
                      <a:pt x="83" y="56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6" y="55"/>
                      <a:pt x="86" y="55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6" y="56"/>
                      <a:pt x="86" y="56"/>
                      <a:pt x="86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89" y="63"/>
                      <a:pt x="89" y="63"/>
                      <a:pt x="89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6"/>
                      <a:pt x="89" y="66"/>
                      <a:pt x="89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7"/>
                      <a:pt x="86" y="67"/>
                      <a:pt x="86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4" y="66"/>
                      <a:pt x="83" y="66"/>
                      <a:pt x="83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0" y="66"/>
                      <a:pt x="80" y="66"/>
                      <a:pt x="80" y="66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8" y="64"/>
                    </a:cubicBezTo>
                    <a:cubicBezTo>
                      <a:pt x="78" y="63"/>
                      <a:pt x="77" y="63"/>
                      <a:pt x="77" y="63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64"/>
                      <a:pt x="76" y="64"/>
                      <a:pt x="76" y="64"/>
                    </a:cubicBezTo>
                    <a:cubicBezTo>
                      <a:pt x="76" y="65"/>
                      <a:pt x="76" y="66"/>
                      <a:pt x="75" y="67"/>
                    </a:cubicBezTo>
                    <a:cubicBezTo>
                      <a:pt x="75" y="67"/>
                      <a:pt x="75" y="67"/>
                      <a:pt x="74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1" y="66"/>
                      <a:pt x="71" y="66"/>
                      <a:pt x="71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8" y="64"/>
                      <a:pt x="68" y="64"/>
                      <a:pt x="68" y="64"/>
                    </a:cubicBezTo>
                    <a:cubicBezTo>
                      <a:pt x="68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5" y="63"/>
                      <a:pt x="65" y="63"/>
                      <a:pt x="64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2"/>
                      <a:pt x="63" y="62"/>
                      <a:pt x="63" y="62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61" y="61"/>
                      <a:pt x="60" y="61"/>
                      <a:pt x="60" y="61"/>
                    </a:cubicBezTo>
                    <a:cubicBezTo>
                      <a:pt x="59" y="61"/>
                      <a:pt x="59" y="61"/>
                      <a:pt x="58" y="61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1"/>
                      <a:pt x="57" y="60"/>
                      <a:pt x="57" y="60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4" y="56"/>
                      <a:pt x="54" y="56"/>
                      <a:pt x="54" y="56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5"/>
                      <a:pt x="55" y="54"/>
                      <a:pt x="54" y="54"/>
                    </a:cubicBezTo>
                    <a:cubicBezTo>
                      <a:pt x="54" y="53"/>
                      <a:pt x="53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1"/>
                      <a:pt x="52" y="51"/>
                      <a:pt x="52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49" y="51"/>
                      <a:pt x="48" y="52"/>
                      <a:pt x="48" y="53"/>
                    </a:cubicBezTo>
                    <a:cubicBezTo>
                      <a:pt x="47" y="54"/>
                      <a:pt x="47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5" y="54"/>
                      <a:pt x="44" y="54"/>
                    </a:cubicBezTo>
                    <a:cubicBezTo>
                      <a:pt x="44" y="53"/>
                      <a:pt x="43" y="53"/>
                      <a:pt x="43" y="53"/>
                    </a:cubicBezTo>
                    <a:cubicBezTo>
                      <a:pt x="41" y="53"/>
                      <a:pt x="40" y="53"/>
                      <a:pt x="39" y="53"/>
                    </a:cubicBezTo>
                    <a:cubicBezTo>
                      <a:pt x="39" y="53"/>
                      <a:pt x="38" y="53"/>
                      <a:pt x="38" y="53"/>
                    </a:cubicBezTo>
                    <a:cubicBezTo>
                      <a:pt x="37" y="53"/>
                      <a:pt x="37" y="53"/>
                      <a:pt x="36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2" y="56"/>
                      <a:pt x="31" y="56"/>
                    </a:cubicBezTo>
                    <a:cubicBezTo>
                      <a:pt x="31" y="56"/>
                      <a:pt x="30" y="56"/>
                      <a:pt x="30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5"/>
                      <a:pt x="28" y="55"/>
                      <a:pt x="27" y="55"/>
                    </a:cubicBezTo>
                    <a:cubicBezTo>
                      <a:pt x="27" y="55"/>
                      <a:pt x="27" y="55"/>
                      <a:pt x="26" y="56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6"/>
                      <a:pt x="25" y="56"/>
                      <a:pt x="24" y="57"/>
                    </a:cubicBezTo>
                    <a:cubicBezTo>
                      <a:pt x="24" y="57"/>
                      <a:pt x="24" y="57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20" y="60"/>
                      <a:pt x="20" y="60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7" y="62"/>
                      <a:pt x="17" y="64"/>
                      <a:pt x="17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6"/>
                      <a:pt x="16" y="67"/>
                      <a:pt x="16" y="6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70"/>
                      <a:pt x="16" y="71"/>
                      <a:pt x="15" y="71"/>
                    </a:cubicBezTo>
                    <a:cubicBezTo>
                      <a:pt x="15" y="72"/>
                      <a:pt x="14" y="72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1" y="71"/>
                      <a:pt x="11" y="72"/>
                      <a:pt x="11" y="72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9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7" y="75"/>
                      <a:pt x="7" y="77"/>
                      <a:pt x="7" y="78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79"/>
                      <a:pt x="6" y="80"/>
                      <a:pt x="6" y="80"/>
                    </a:cubicBezTo>
                    <a:cubicBezTo>
                      <a:pt x="6" y="80"/>
                      <a:pt x="6" y="80"/>
                      <a:pt x="6" y="80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4"/>
                      <a:pt x="5" y="85"/>
                      <a:pt x="4" y="85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2" y="87"/>
                      <a:pt x="2" y="88"/>
                      <a:pt x="2" y="88"/>
                    </a:cubicBezTo>
                    <a:cubicBezTo>
                      <a:pt x="2" y="89"/>
                      <a:pt x="2" y="89"/>
                      <a:pt x="1" y="90"/>
                    </a:cubicBezTo>
                    <a:cubicBezTo>
                      <a:pt x="1" y="90"/>
                      <a:pt x="1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5"/>
                      <a:pt x="0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1" y="97"/>
                      <a:pt x="1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100"/>
                      <a:pt x="3" y="100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2"/>
                      <a:pt x="4" y="10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4" y="104"/>
                      <a:pt x="4" y="105"/>
                      <a:pt x="3" y="106"/>
                    </a:cubicBezTo>
                    <a:cubicBezTo>
                      <a:pt x="3" y="106"/>
                      <a:pt x="3" y="107"/>
                      <a:pt x="2" y="107"/>
                    </a:cubicBezTo>
                    <a:cubicBezTo>
                      <a:pt x="2" y="108"/>
                      <a:pt x="1" y="108"/>
                      <a:pt x="1" y="10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3"/>
                      <a:pt x="3" y="113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4" y="114"/>
                      <a:pt x="4" y="115"/>
                      <a:pt x="5" y="116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5" y="117"/>
                      <a:pt x="5" y="117"/>
                      <a:pt x="6" y="118"/>
                    </a:cubicBezTo>
                    <a:cubicBezTo>
                      <a:pt x="6" y="118"/>
                      <a:pt x="7" y="118"/>
                      <a:pt x="7" y="118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8" y="119"/>
                      <a:pt x="9" y="120"/>
                      <a:pt x="9" y="120"/>
                    </a:cubicBezTo>
                    <a:cubicBezTo>
                      <a:pt x="11" y="121"/>
                      <a:pt x="11" y="123"/>
                      <a:pt x="11" y="125"/>
                    </a:cubicBezTo>
                    <a:cubicBezTo>
                      <a:pt x="11" y="125"/>
                      <a:pt x="11" y="125"/>
                      <a:pt x="11" y="125"/>
                    </a:cubicBezTo>
                    <a:cubicBezTo>
                      <a:pt x="11" y="126"/>
                      <a:pt x="11" y="129"/>
                      <a:pt x="13" y="129"/>
                    </a:cubicBezTo>
                    <a:cubicBezTo>
                      <a:pt x="13" y="129"/>
                      <a:pt x="13" y="129"/>
                      <a:pt x="13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31"/>
                      <a:pt x="14" y="131"/>
                      <a:pt x="14" y="131"/>
                    </a:cubicBezTo>
                    <a:cubicBezTo>
                      <a:pt x="15" y="131"/>
                      <a:pt x="15" y="131"/>
                      <a:pt x="15" y="131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18" y="131"/>
                      <a:pt x="18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3"/>
                      <a:pt x="21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5"/>
                      <a:pt x="23" y="136"/>
                      <a:pt x="24" y="136"/>
                    </a:cubicBezTo>
                    <a:cubicBezTo>
                      <a:pt x="25" y="136"/>
                      <a:pt x="26" y="137"/>
                      <a:pt x="26" y="13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9"/>
                      <a:pt x="28" y="139"/>
                      <a:pt x="28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1" y="138"/>
                      <a:pt x="31" y="138"/>
                      <a:pt x="32" y="138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4" y="136"/>
                      <a:pt x="34" y="136"/>
                    </a:cubicBezTo>
                    <a:cubicBezTo>
                      <a:pt x="34" y="136"/>
                      <a:pt x="35" y="137"/>
                      <a:pt x="35" y="137"/>
                    </a:cubicBezTo>
                    <a:cubicBezTo>
                      <a:pt x="35" y="137"/>
                      <a:pt x="35" y="137"/>
                      <a:pt x="35" y="137"/>
                    </a:cubicBezTo>
                    <a:cubicBezTo>
                      <a:pt x="35" y="137"/>
                      <a:pt x="36" y="138"/>
                      <a:pt x="37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9" y="138"/>
                      <a:pt x="39" y="138"/>
                      <a:pt x="39" y="139"/>
                    </a:cubicBezTo>
                    <a:cubicBezTo>
                      <a:pt x="40" y="139"/>
                      <a:pt x="41" y="139"/>
                      <a:pt x="42" y="139"/>
                    </a:cubicBezTo>
                    <a:cubicBezTo>
                      <a:pt x="42" y="139"/>
                      <a:pt x="42" y="139"/>
                      <a:pt x="42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4" y="139"/>
                      <a:pt x="44" y="139"/>
                      <a:pt x="44" y="139"/>
                    </a:cubicBezTo>
                    <a:cubicBezTo>
                      <a:pt x="46" y="139"/>
                      <a:pt x="46" y="139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7" y="138"/>
                      <a:pt x="47" y="138"/>
                      <a:pt x="47" y="138"/>
                    </a:cubicBezTo>
                    <a:cubicBezTo>
                      <a:pt x="47" y="137"/>
                      <a:pt x="47" y="137"/>
                      <a:pt x="47" y="137"/>
                    </a:cubicBezTo>
                    <a:cubicBezTo>
                      <a:pt x="47" y="136"/>
                      <a:pt x="47" y="136"/>
                      <a:pt x="48" y="135"/>
                    </a:cubicBezTo>
                    <a:cubicBezTo>
                      <a:pt x="48" y="134"/>
                      <a:pt x="48" y="134"/>
                      <a:pt x="49" y="134"/>
                    </a:cubicBezTo>
                    <a:cubicBezTo>
                      <a:pt x="49" y="134"/>
                      <a:pt x="49" y="133"/>
                      <a:pt x="50" y="133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54" y="133"/>
                      <a:pt x="54" y="133"/>
                      <a:pt x="54" y="133"/>
                    </a:cubicBezTo>
                    <a:cubicBezTo>
                      <a:pt x="55" y="133"/>
                      <a:pt x="56" y="134"/>
                      <a:pt x="57" y="135"/>
                    </a:cubicBezTo>
                    <a:cubicBezTo>
                      <a:pt x="57" y="136"/>
                      <a:pt x="57" y="136"/>
                      <a:pt x="58" y="136"/>
                    </a:cubicBezTo>
                    <a:cubicBezTo>
                      <a:pt x="59" y="136"/>
                      <a:pt x="59" y="136"/>
                      <a:pt x="59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7"/>
                      <a:pt x="60" y="137"/>
                      <a:pt x="60" y="137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2" y="138"/>
                      <a:pt x="62" y="138"/>
                      <a:pt x="63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6" y="139"/>
                      <a:pt x="66" y="139"/>
                      <a:pt x="67" y="140"/>
                    </a:cubicBezTo>
                    <a:cubicBezTo>
                      <a:pt x="67" y="140"/>
                      <a:pt x="68" y="140"/>
                      <a:pt x="68" y="141"/>
                    </a:cubicBezTo>
                    <a:cubicBezTo>
                      <a:pt x="69" y="141"/>
                      <a:pt x="70" y="143"/>
                      <a:pt x="70" y="144"/>
                    </a:cubicBezTo>
                    <a:cubicBezTo>
                      <a:pt x="70" y="145"/>
                      <a:pt x="70" y="145"/>
                      <a:pt x="69" y="146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9" y="147"/>
                      <a:pt x="69" y="148"/>
                      <a:pt x="68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7" y="149"/>
                      <a:pt x="67" y="149"/>
                      <a:pt x="67" y="149"/>
                    </a:cubicBezTo>
                    <a:cubicBezTo>
                      <a:pt x="67" y="151"/>
                      <a:pt x="67" y="151"/>
                      <a:pt x="67" y="151"/>
                    </a:cubicBezTo>
                    <a:cubicBezTo>
                      <a:pt x="67" y="152"/>
                      <a:pt x="67" y="152"/>
                      <a:pt x="67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8" y="154"/>
                      <a:pt x="69" y="155"/>
                      <a:pt x="70" y="155"/>
                    </a:cubicBezTo>
                    <a:cubicBezTo>
                      <a:pt x="70" y="155"/>
                      <a:pt x="70" y="155"/>
                      <a:pt x="70" y="155"/>
                    </a:cubicBezTo>
                    <a:cubicBezTo>
                      <a:pt x="70" y="156"/>
                      <a:pt x="71" y="156"/>
                      <a:pt x="71" y="157"/>
                    </a:cubicBezTo>
                    <a:cubicBezTo>
                      <a:pt x="71" y="157"/>
                      <a:pt x="71" y="157"/>
                      <a:pt x="72" y="158"/>
                    </a:cubicBezTo>
                    <a:cubicBezTo>
                      <a:pt x="72" y="159"/>
                      <a:pt x="72" y="159"/>
                      <a:pt x="73" y="160"/>
                    </a:cubicBezTo>
                    <a:cubicBezTo>
                      <a:pt x="73" y="161"/>
                      <a:pt x="73" y="161"/>
                      <a:pt x="73" y="161"/>
                    </a:cubicBezTo>
                    <a:cubicBezTo>
                      <a:pt x="73" y="161"/>
                      <a:pt x="73" y="162"/>
                      <a:pt x="73" y="162"/>
                    </a:cubicBezTo>
                    <a:cubicBezTo>
                      <a:pt x="73" y="163"/>
                      <a:pt x="73" y="163"/>
                      <a:pt x="74" y="164"/>
                    </a:cubicBezTo>
                    <a:cubicBezTo>
                      <a:pt x="75" y="164"/>
                      <a:pt x="75" y="164"/>
                      <a:pt x="75" y="164"/>
                    </a:cubicBezTo>
                    <a:cubicBezTo>
                      <a:pt x="75" y="165"/>
                      <a:pt x="75" y="165"/>
                      <a:pt x="76" y="165"/>
                    </a:cubicBezTo>
                    <a:cubicBezTo>
                      <a:pt x="76" y="165"/>
                      <a:pt x="76" y="166"/>
                      <a:pt x="76" y="166"/>
                    </a:cubicBezTo>
                    <a:cubicBezTo>
                      <a:pt x="76" y="166"/>
                      <a:pt x="76" y="166"/>
                      <a:pt x="76" y="166"/>
                    </a:cubicBezTo>
                    <a:cubicBezTo>
                      <a:pt x="76" y="167"/>
                      <a:pt x="76" y="167"/>
                      <a:pt x="76" y="168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3"/>
                      <a:pt x="77" y="173"/>
                      <a:pt x="77" y="173"/>
                    </a:cubicBezTo>
                    <a:cubicBezTo>
                      <a:pt x="77" y="174"/>
                      <a:pt x="77" y="174"/>
                      <a:pt x="77" y="174"/>
                    </a:cubicBezTo>
                    <a:cubicBezTo>
                      <a:pt x="77" y="174"/>
                      <a:pt x="77" y="176"/>
                      <a:pt x="77" y="176"/>
                    </a:cubicBezTo>
                    <a:cubicBezTo>
                      <a:pt x="77" y="176"/>
                      <a:pt x="77" y="176"/>
                      <a:pt x="77" y="176"/>
                    </a:cubicBezTo>
                    <a:cubicBezTo>
                      <a:pt x="76" y="176"/>
                      <a:pt x="76" y="176"/>
                      <a:pt x="76" y="176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7" y="181"/>
                      <a:pt x="77" y="181"/>
                      <a:pt x="77" y="181"/>
                    </a:cubicBezTo>
                    <a:cubicBezTo>
                      <a:pt x="78" y="182"/>
                      <a:pt x="78" y="182"/>
                      <a:pt x="78" y="182"/>
                    </a:cubicBezTo>
                    <a:cubicBezTo>
                      <a:pt x="77" y="182"/>
                      <a:pt x="77" y="182"/>
                      <a:pt x="77" y="183"/>
                    </a:cubicBezTo>
                    <a:cubicBezTo>
                      <a:pt x="77" y="183"/>
                      <a:pt x="77" y="183"/>
                      <a:pt x="77" y="183"/>
                    </a:cubicBezTo>
                    <a:cubicBezTo>
                      <a:pt x="77" y="183"/>
                      <a:pt x="76" y="184"/>
                      <a:pt x="76" y="184"/>
                    </a:cubicBezTo>
                    <a:cubicBezTo>
                      <a:pt x="75" y="185"/>
                      <a:pt x="75" y="185"/>
                      <a:pt x="75" y="185"/>
                    </a:cubicBezTo>
                    <a:cubicBezTo>
                      <a:pt x="74" y="186"/>
                      <a:pt x="74" y="186"/>
                      <a:pt x="74" y="187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3" y="187"/>
                      <a:pt x="73" y="187"/>
                      <a:pt x="73" y="187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1" y="193"/>
                      <a:pt x="71" y="193"/>
                      <a:pt x="71" y="193"/>
                    </a:cubicBezTo>
                    <a:cubicBezTo>
                      <a:pt x="71" y="194"/>
                      <a:pt x="71" y="194"/>
                      <a:pt x="71" y="194"/>
                    </a:cubicBezTo>
                    <a:cubicBezTo>
                      <a:pt x="71" y="195"/>
                      <a:pt x="71" y="195"/>
                      <a:pt x="71" y="195"/>
                    </a:cubicBezTo>
                    <a:cubicBezTo>
                      <a:pt x="70" y="196"/>
                      <a:pt x="70" y="196"/>
                      <a:pt x="70" y="196"/>
                    </a:cubicBezTo>
                    <a:cubicBezTo>
                      <a:pt x="70" y="197"/>
                      <a:pt x="70" y="197"/>
                      <a:pt x="70" y="197"/>
                    </a:cubicBezTo>
                    <a:cubicBezTo>
                      <a:pt x="70" y="198"/>
                      <a:pt x="70" y="198"/>
                      <a:pt x="70" y="198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68" y="197"/>
                      <a:pt x="68" y="197"/>
                      <a:pt x="68" y="197"/>
                    </a:cubicBezTo>
                    <a:cubicBezTo>
                      <a:pt x="68" y="211"/>
                      <a:pt x="68" y="211"/>
                      <a:pt x="68" y="211"/>
                    </a:cubicBezTo>
                    <a:cubicBezTo>
                      <a:pt x="69" y="211"/>
                      <a:pt x="69" y="211"/>
                      <a:pt x="69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2"/>
                      <a:pt x="70" y="212"/>
                      <a:pt x="70" y="212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0" y="213"/>
                      <a:pt x="70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5"/>
                      <a:pt x="71" y="215"/>
                      <a:pt x="71" y="215"/>
                    </a:cubicBezTo>
                    <a:cubicBezTo>
                      <a:pt x="71" y="217"/>
                      <a:pt x="71" y="217"/>
                      <a:pt x="71" y="218"/>
                    </a:cubicBezTo>
                    <a:cubicBezTo>
                      <a:pt x="71" y="218"/>
                      <a:pt x="71" y="218"/>
                      <a:pt x="71" y="218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72" y="232"/>
                      <a:pt x="72" y="233"/>
                      <a:pt x="72" y="234"/>
                    </a:cubicBezTo>
                    <a:cubicBezTo>
                      <a:pt x="73" y="235"/>
                      <a:pt x="73" y="236"/>
                      <a:pt x="72" y="236"/>
                    </a:cubicBezTo>
                    <a:cubicBezTo>
                      <a:pt x="72" y="237"/>
                      <a:pt x="72" y="237"/>
                      <a:pt x="71" y="238"/>
                    </a:cubicBezTo>
                    <a:cubicBezTo>
                      <a:pt x="71" y="238"/>
                      <a:pt x="70" y="238"/>
                      <a:pt x="70" y="238"/>
                    </a:cubicBezTo>
                    <a:cubicBezTo>
                      <a:pt x="69" y="239"/>
                      <a:pt x="69" y="239"/>
                      <a:pt x="69" y="239"/>
                    </a:cubicBezTo>
                    <a:cubicBezTo>
                      <a:pt x="68" y="239"/>
                      <a:pt x="68" y="239"/>
                      <a:pt x="67" y="239"/>
                    </a:cubicBezTo>
                    <a:cubicBezTo>
                      <a:pt x="67" y="240"/>
                      <a:pt x="67" y="241"/>
                      <a:pt x="67" y="242"/>
                    </a:cubicBezTo>
                    <a:cubicBezTo>
                      <a:pt x="67" y="243"/>
                      <a:pt x="67" y="243"/>
                      <a:pt x="67" y="243"/>
                    </a:cubicBezTo>
                    <a:cubicBezTo>
                      <a:pt x="67" y="243"/>
                      <a:pt x="67" y="244"/>
                      <a:pt x="68" y="245"/>
                    </a:cubicBezTo>
                    <a:cubicBezTo>
                      <a:pt x="68" y="245"/>
                      <a:pt x="69" y="245"/>
                      <a:pt x="69" y="245"/>
                    </a:cubicBezTo>
                    <a:cubicBezTo>
                      <a:pt x="70" y="245"/>
                      <a:pt x="70" y="245"/>
                      <a:pt x="71" y="245"/>
                    </a:cubicBezTo>
                    <a:cubicBezTo>
                      <a:pt x="71" y="244"/>
                      <a:pt x="71" y="244"/>
                      <a:pt x="71" y="244"/>
                    </a:cubicBezTo>
                    <a:cubicBezTo>
                      <a:pt x="72" y="244"/>
                      <a:pt x="74" y="244"/>
                      <a:pt x="75" y="244"/>
                    </a:cubicBezTo>
                    <a:cubicBezTo>
                      <a:pt x="76" y="244"/>
                      <a:pt x="76" y="244"/>
                      <a:pt x="76" y="244"/>
                    </a:cubicBezTo>
                    <a:cubicBezTo>
                      <a:pt x="78" y="244"/>
                      <a:pt x="80" y="243"/>
                      <a:pt x="81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3"/>
                      <a:pt x="83" y="243"/>
                      <a:pt x="83" y="243"/>
                    </a:cubicBezTo>
                    <a:cubicBezTo>
                      <a:pt x="84" y="243"/>
                      <a:pt x="84" y="242"/>
                      <a:pt x="85" y="242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5" y="240"/>
                      <a:pt x="86" y="240"/>
                      <a:pt x="87" y="240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6"/>
                      <a:pt x="88" y="234"/>
                      <a:pt x="90" y="233"/>
                    </a:cubicBezTo>
                    <a:cubicBezTo>
                      <a:pt x="90" y="233"/>
                      <a:pt x="91" y="232"/>
                      <a:pt x="93" y="232"/>
                    </a:cubicBezTo>
                    <a:cubicBezTo>
                      <a:pt x="93" y="232"/>
                      <a:pt x="93" y="232"/>
                      <a:pt x="93" y="232"/>
                    </a:cubicBezTo>
                    <a:cubicBezTo>
                      <a:pt x="94" y="232"/>
                      <a:pt x="94" y="232"/>
                      <a:pt x="95" y="232"/>
                    </a:cubicBezTo>
                    <a:cubicBezTo>
                      <a:pt x="95" y="232"/>
                      <a:pt x="95" y="232"/>
                      <a:pt x="96" y="232"/>
                    </a:cubicBezTo>
                    <a:cubicBezTo>
                      <a:pt x="96" y="232"/>
                      <a:pt x="97" y="232"/>
                      <a:pt x="97" y="232"/>
                    </a:cubicBezTo>
                    <a:cubicBezTo>
                      <a:pt x="99" y="232"/>
                      <a:pt x="99" y="231"/>
                      <a:pt x="99" y="231"/>
                    </a:cubicBezTo>
                    <a:cubicBezTo>
                      <a:pt x="99" y="230"/>
                      <a:pt x="99" y="229"/>
                      <a:pt x="99" y="229"/>
                    </a:cubicBezTo>
                    <a:cubicBezTo>
                      <a:pt x="99" y="228"/>
                      <a:pt x="99" y="228"/>
                      <a:pt x="99" y="228"/>
                    </a:cubicBezTo>
                    <a:cubicBezTo>
                      <a:pt x="99" y="226"/>
                      <a:pt x="99" y="226"/>
                      <a:pt x="99" y="226"/>
                    </a:cubicBezTo>
                    <a:cubicBezTo>
                      <a:pt x="99" y="225"/>
                      <a:pt x="99" y="225"/>
                      <a:pt x="98" y="225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7" y="224"/>
                      <a:pt x="98" y="223"/>
                      <a:pt x="98" y="223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99" y="222"/>
                      <a:pt x="99" y="222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0"/>
                      <a:pt x="100" y="220"/>
                      <a:pt x="100" y="220"/>
                    </a:cubicBezTo>
                    <a:cubicBezTo>
                      <a:pt x="100" y="219"/>
                      <a:pt x="100" y="219"/>
                      <a:pt x="100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2" y="219"/>
                      <a:pt x="102" y="219"/>
                    </a:cubicBezTo>
                    <a:cubicBezTo>
                      <a:pt x="103" y="219"/>
                      <a:pt x="104" y="218"/>
                      <a:pt x="105" y="216"/>
                    </a:cubicBezTo>
                    <a:cubicBezTo>
                      <a:pt x="105" y="215"/>
                      <a:pt x="105" y="213"/>
                      <a:pt x="105" y="212"/>
                    </a:cubicBezTo>
                    <a:cubicBezTo>
                      <a:pt x="105" y="211"/>
                      <a:pt x="105" y="211"/>
                      <a:pt x="105" y="211"/>
                    </a:cubicBezTo>
                    <a:cubicBezTo>
                      <a:pt x="105" y="211"/>
                      <a:pt x="105" y="210"/>
                      <a:pt x="105" y="209"/>
                    </a:cubicBezTo>
                    <a:cubicBezTo>
                      <a:pt x="105" y="209"/>
                      <a:pt x="105" y="209"/>
                      <a:pt x="105" y="209"/>
                    </a:cubicBezTo>
                    <a:cubicBezTo>
                      <a:pt x="106" y="210"/>
                      <a:pt x="106" y="210"/>
                      <a:pt x="106" y="210"/>
                    </a:cubicBezTo>
                    <a:cubicBezTo>
                      <a:pt x="106" y="208"/>
                      <a:pt x="106" y="208"/>
                      <a:pt x="106" y="208"/>
                    </a:cubicBezTo>
                    <a:cubicBezTo>
                      <a:pt x="106" y="208"/>
                      <a:pt x="106" y="207"/>
                      <a:pt x="106" y="207"/>
                    </a:cubicBezTo>
                    <a:cubicBezTo>
                      <a:pt x="107" y="206"/>
                      <a:pt x="107" y="206"/>
                      <a:pt x="108" y="206"/>
                    </a:cubicBezTo>
                    <a:cubicBezTo>
                      <a:pt x="108" y="205"/>
                      <a:pt x="108" y="205"/>
                      <a:pt x="108" y="205"/>
                    </a:cubicBezTo>
                    <a:cubicBezTo>
                      <a:pt x="109" y="205"/>
                      <a:pt x="109" y="205"/>
                      <a:pt x="110" y="204"/>
                    </a:cubicBezTo>
                    <a:cubicBezTo>
                      <a:pt x="110" y="204"/>
                      <a:pt x="110" y="203"/>
                      <a:pt x="110" y="202"/>
                    </a:cubicBezTo>
                    <a:cubicBezTo>
                      <a:pt x="110" y="201"/>
                      <a:pt x="110" y="201"/>
                      <a:pt x="110" y="201"/>
                    </a:cubicBezTo>
                    <a:cubicBezTo>
                      <a:pt x="110" y="200"/>
                      <a:pt x="110" y="200"/>
                      <a:pt x="110" y="200"/>
                    </a:cubicBezTo>
                    <a:cubicBezTo>
                      <a:pt x="111" y="199"/>
                      <a:pt x="111" y="199"/>
                      <a:pt x="112" y="198"/>
                    </a:cubicBezTo>
                    <a:cubicBezTo>
                      <a:pt x="113" y="197"/>
                      <a:pt x="114" y="196"/>
                      <a:pt x="116" y="195"/>
                    </a:cubicBezTo>
                    <a:cubicBezTo>
                      <a:pt x="116" y="194"/>
                      <a:pt x="116" y="194"/>
                      <a:pt x="117" y="194"/>
                    </a:cubicBezTo>
                    <a:cubicBezTo>
                      <a:pt x="117" y="193"/>
                      <a:pt x="118" y="193"/>
                      <a:pt x="118" y="192"/>
                    </a:cubicBezTo>
                    <a:cubicBezTo>
                      <a:pt x="118" y="191"/>
                      <a:pt x="118" y="191"/>
                      <a:pt x="118" y="190"/>
                    </a:cubicBezTo>
                    <a:cubicBezTo>
                      <a:pt x="118" y="189"/>
                      <a:pt x="118" y="189"/>
                      <a:pt x="118" y="188"/>
                    </a:cubicBezTo>
                    <a:cubicBezTo>
                      <a:pt x="117" y="187"/>
                      <a:pt x="117" y="186"/>
                      <a:pt x="118" y="185"/>
                    </a:cubicBezTo>
                    <a:cubicBezTo>
                      <a:pt x="118" y="184"/>
                      <a:pt x="118" y="182"/>
                      <a:pt x="118" y="181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19" y="180"/>
                      <a:pt x="119" y="180"/>
                      <a:pt x="119" y="180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20" y="180"/>
                      <a:pt x="120" y="180"/>
                      <a:pt x="120" y="180"/>
                    </a:cubicBezTo>
                    <a:cubicBezTo>
                      <a:pt x="120" y="179"/>
                      <a:pt x="120" y="179"/>
                      <a:pt x="120" y="179"/>
                    </a:cubicBezTo>
                    <a:cubicBezTo>
                      <a:pt x="121" y="176"/>
                      <a:pt x="121" y="173"/>
                      <a:pt x="120" y="171"/>
                    </a:cubicBezTo>
                    <a:cubicBezTo>
                      <a:pt x="120" y="169"/>
                      <a:pt x="120" y="168"/>
                      <a:pt x="120" y="166"/>
                    </a:cubicBezTo>
                    <a:cubicBezTo>
                      <a:pt x="120" y="164"/>
                      <a:pt x="120" y="162"/>
                      <a:pt x="121" y="161"/>
                    </a:cubicBezTo>
                    <a:cubicBezTo>
                      <a:pt x="121" y="160"/>
                      <a:pt x="121" y="159"/>
                      <a:pt x="122" y="159"/>
                    </a:cubicBezTo>
                    <a:cubicBezTo>
                      <a:pt x="122" y="159"/>
                      <a:pt x="122" y="159"/>
                      <a:pt x="122" y="159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3" y="158"/>
                      <a:pt x="123" y="158"/>
                      <a:pt x="123" y="158"/>
                    </a:cubicBezTo>
                    <a:cubicBezTo>
                      <a:pt x="123" y="157"/>
                      <a:pt x="123" y="157"/>
                      <a:pt x="123" y="157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23" y="156"/>
                      <a:pt x="123" y="155"/>
                      <a:pt x="123" y="155"/>
                    </a:cubicBezTo>
                    <a:cubicBezTo>
                      <a:pt x="124" y="155"/>
                      <a:pt x="124" y="155"/>
                      <a:pt x="124" y="155"/>
                    </a:cubicBezTo>
                    <a:cubicBezTo>
                      <a:pt x="125" y="155"/>
                      <a:pt x="125" y="155"/>
                      <a:pt x="125" y="155"/>
                    </a:cubicBezTo>
                    <a:cubicBezTo>
                      <a:pt x="125" y="150"/>
                      <a:pt x="125" y="150"/>
                      <a:pt x="125" y="150"/>
                    </a:cubicBezTo>
                    <a:cubicBezTo>
                      <a:pt x="125" y="149"/>
                      <a:pt x="124" y="149"/>
                      <a:pt x="124" y="149"/>
                    </a:cubicBezTo>
                    <a:cubicBezTo>
                      <a:pt x="124" y="149"/>
                      <a:pt x="124" y="149"/>
                      <a:pt x="124" y="149"/>
                    </a:cubicBezTo>
                    <a:cubicBezTo>
                      <a:pt x="123" y="148"/>
                      <a:pt x="123" y="148"/>
                      <a:pt x="123" y="147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3" y="145"/>
                      <a:pt x="123" y="145"/>
                      <a:pt x="123" y="145"/>
                    </a:cubicBezTo>
                    <a:cubicBezTo>
                      <a:pt x="123" y="144"/>
                      <a:pt x="123" y="143"/>
                      <a:pt x="124" y="142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4" y="142"/>
                      <a:pt x="125" y="142"/>
                      <a:pt x="125" y="141"/>
                    </a:cubicBezTo>
                    <a:cubicBezTo>
                      <a:pt x="125" y="140"/>
                      <a:pt x="125" y="140"/>
                      <a:pt x="125" y="140"/>
                    </a:cubicBezTo>
                    <a:cubicBezTo>
                      <a:pt x="125" y="139"/>
                      <a:pt x="125" y="139"/>
                      <a:pt x="125" y="138"/>
                    </a:cubicBezTo>
                    <a:cubicBezTo>
                      <a:pt x="125" y="138"/>
                      <a:pt x="125" y="137"/>
                      <a:pt x="125" y="137"/>
                    </a:cubicBezTo>
                    <a:cubicBezTo>
                      <a:pt x="125" y="136"/>
                      <a:pt x="125" y="136"/>
                      <a:pt x="125" y="135"/>
                    </a:cubicBezTo>
                    <a:cubicBezTo>
                      <a:pt x="125" y="135"/>
                      <a:pt x="125" y="135"/>
                      <a:pt x="125" y="135"/>
                    </a:cubicBezTo>
                    <a:cubicBezTo>
                      <a:pt x="126" y="135"/>
                      <a:pt x="126" y="135"/>
                      <a:pt x="126" y="135"/>
                    </a:cubicBezTo>
                    <a:cubicBezTo>
                      <a:pt x="126" y="128"/>
                      <a:pt x="126" y="128"/>
                      <a:pt x="126" y="128"/>
                    </a:cubicBezTo>
                    <a:cubicBezTo>
                      <a:pt x="126" y="127"/>
                      <a:pt x="126" y="127"/>
                      <a:pt x="126" y="127"/>
                    </a:cubicBezTo>
                    <a:cubicBezTo>
                      <a:pt x="126" y="126"/>
                      <a:pt x="126" y="125"/>
                      <a:pt x="126" y="124"/>
                    </a:cubicBezTo>
                    <a:cubicBezTo>
                      <a:pt x="125" y="123"/>
                      <a:pt x="124" y="122"/>
                      <a:pt x="122" y="121"/>
                    </a:cubicBezTo>
                    <a:cubicBezTo>
                      <a:pt x="122" y="121"/>
                      <a:pt x="122" y="120"/>
                      <a:pt x="122" y="120"/>
                    </a:cubicBezTo>
                    <a:cubicBezTo>
                      <a:pt x="122" y="116"/>
                      <a:pt x="122" y="116"/>
                      <a:pt x="122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4"/>
                      <a:pt x="120" y="114"/>
                      <a:pt x="120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112"/>
                      <a:pt x="119" y="112"/>
                      <a:pt x="118" y="112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0"/>
                      <a:pt x="118" y="109"/>
                      <a:pt x="117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16" y="107"/>
                      <a:pt x="116" y="107"/>
                      <a:pt x="116" y="107"/>
                    </a:cubicBezTo>
                    <a:cubicBezTo>
                      <a:pt x="115" y="106"/>
                      <a:pt x="115" y="106"/>
                      <a:pt x="115" y="106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3" y="104"/>
                      <a:pt x="113" y="104"/>
                      <a:pt x="113" y="104"/>
                    </a:cubicBezTo>
                    <a:cubicBezTo>
                      <a:pt x="112" y="102"/>
                      <a:pt x="111" y="101"/>
                      <a:pt x="112" y="98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1" y="97"/>
                      <a:pt x="111" y="97"/>
                      <a:pt x="111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5"/>
                      <a:pt x="109" y="94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08" y="93"/>
                      <a:pt x="108" y="93"/>
                      <a:pt x="108" y="92"/>
                    </a:cubicBezTo>
                    <a:cubicBezTo>
                      <a:pt x="107" y="92"/>
                      <a:pt x="107" y="91"/>
                      <a:pt x="106" y="91"/>
                    </a:cubicBezTo>
                    <a:cubicBezTo>
                      <a:pt x="106" y="91"/>
                      <a:pt x="106" y="91"/>
                      <a:pt x="106" y="91"/>
                    </a:cubicBezTo>
                    <a:cubicBezTo>
                      <a:pt x="106" y="91"/>
                      <a:pt x="106" y="90"/>
                      <a:pt x="106" y="90"/>
                    </a:cubicBezTo>
                    <a:cubicBezTo>
                      <a:pt x="106" y="90"/>
                      <a:pt x="106" y="90"/>
                      <a:pt x="106" y="90"/>
                    </a:cubicBezTo>
                    <a:cubicBezTo>
                      <a:pt x="106" y="89"/>
                      <a:pt x="106" y="89"/>
                      <a:pt x="106" y="89"/>
                    </a:cubicBezTo>
                    <a:cubicBezTo>
                      <a:pt x="105" y="89"/>
                      <a:pt x="105" y="89"/>
                      <a:pt x="105" y="89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4" y="87"/>
                      <a:pt x="104" y="87"/>
                      <a:pt x="103" y="86"/>
                    </a:cubicBezTo>
                    <a:cubicBezTo>
                      <a:pt x="102" y="84"/>
                      <a:pt x="101" y="83"/>
                      <a:pt x="100" y="81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8" y="78"/>
                      <a:pt x="97" y="76"/>
                      <a:pt x="95" y="75"/>
                    </a:cubicBezTo>
                    <a:cubicBezTo>
                      <a:pt x="97" y="75"/>
                      <a:pt x="97" y="75"/>
                      <a:pt x="97" y="75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8" y="74"/>
                      <a:pt x="98" y="75"/>
                      <a:pt x="98" y="75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9"/>
                      <a:pt x="101" y="79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3"/>
                      <a:pt x="103" y="83"/>
                      <a:pt x="103" y="83"/>
                    </a:cubicBezTo>
                    <a:cubicBezTo>
                      <a:pt x="103" y="85"/>
                      <a:pt x="104" y="85"/>
                      <a:pt x="105" y="85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85"/>
                      <a:pt x="106" y="86"/>
                      <a:pt x="107" y="86"/>
                    </a:cubicBezTo>
                    <a:cubicBezTo>
                      <a:pt x="107" y="87"/>
                      <a:pt x="107" y="87"/>
                      <a:pt x="107" y="88"/>
                    </a:cubicBezTo>
                    <a:cubicBezTo>
                      <a:pt x="107" y="88"/>
                      <a:pt x="107" y="89"/>
                      <a:pt x="108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90"/>
                      <a:pt x="108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4"/>
                      <a:pt x="110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2" y="97"/>
                      <a:pt x="112" y="97"/>
                      <a:pt x="112" y="98"/>
                    </a:cubicBezTo>
                    <a:cubicBezTo>
                      <a:pt x="113" y="98"/>
                      <a:pt x="113" y="98"/>
                      <a:pt x="113" y="98"/>
                    </a:cubicBezTo>
                    <a:cubicBezTo>
                      <a:pt x="113" y="99"/>
                      <a:pt x="114" y="99"/>
                      <a:pt x="114" y="99"/>
                    </a:cubicBezTo>
                    <a:cubicBezTo>
                      <a:pt x="114" y="99"/>
                      <a:pt x="114" y="99"/>
                      <a:pt x="114" y="99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14" y="101"/>
                      <a:pt x="114" y="102"/>
                      <a:pt x="115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116" y="106"/>
                      <a:pt x="116" y="106"/>
                      <a:pt x="117" y="106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7" y="107"/>
                      <a:pt x="117" y="108"/>
                      <a:pt x="118" y="108"/>
                    </a:cubicBezTo>
                    <a:cubicBezTo>
                      <a:pt x="118" y="109"/>
                      <a:pt x="119" y="110"/>
                      <a:pt x="120" y="110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22" y="109"/>
                      <a:pt x="122" y="109"/>
                      <a:pt x="122" y="109"/>
                    </a:cubicBezTo>
                    <a:cubicBezTo>
                      <a:pt x="121" y="106"/>
                      <a:pt x="120" y="102"/>
                      <a:pt x="119" y="97"/>
                    </a:cubicBezTo>
                    <a:cubicBezTo>
                      <a:pt x="118" y="95"/>
                      <a:pt x="118" y="93"/>
                      <a:pt x="118" y="91"/>
                    </a:cubicBezTo>
                    <a:cubicBezTo>
                      <a:pt x="118" y="90"/>
                      <a:pt x="118" y="90"/>
                      <a:pt x="118" y="89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19" y="87"/>
                      <a:pt x="119" y="87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6"/>
                      <a:pt x="119" y="85"/>
                      <a:pt x="119" y="85"/>
                    </a:cubicBezTo>
                    <a:cubicBezTo>
                      <a:pt x="119" y="85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7" y="84"/>
                      <a:pt x="118" y="84"/>
                      <a:pt x="118" y="83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79"/>
                      <a:pt x="116" y="79"/>
                      <a:pt x="116" y="79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5" y="78"/>
                      <a:pt x="115" y="78"/>
                      <a:pt x="115" y="78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3"/>
                      <a:pt x="113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2"/>
                      <a:pt x="112" y="72"/>
                      <a:pt x="112" y="72"/>
                    </a:cubicBezTo>
                    <a:cubicBezTo>
                      <a:pt x="112" y="72"/>
                      <a:pt x="112" y="72"/>
                      <a:pt x="112" y="71"/>
                    </a:cubicBezTo>
                    <a:cubicBezTo>
                      <a:pt x="111" y="71"/>
                      <a:pt x="111" y="70"/>
                      <a:pt x="111" y="70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07" y="65"/>
                      <a:pt x="107" y="64"/>
                      <a:pt x="107" y="64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6" y="62"/>
                      <a:pt x="106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103" y="57"/>
                      <a:pt x="102" y="57"/>
                      <a:pt x="102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100" y="56"/>
                      <a:pt x="100" y="55"/>
                      <a:pt x="100" y="55"/>
                    </a:cubicBezTo>
                    <a:cubicBezTo>
                      <a:pt x="100" y="54"/>
                      <a:pt x="100" y="54"/>
                      <a:pt x="100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1"/>
                      <a:pt x="98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50"/>
                      <a:pt x="96" y="50"/>
                      <a:pt x="95" y="49"/>
                    </a:cubicBezTo>
                    <a:cubicBezTo>
                      <a:pt x="95" y="49"/>
                      <a:pt x="95" y="48"/>
                      <a:pt x="95" y="48"/>
                    </a:cubicBezTo>
                    <a:cubicBezTo>
                      <a:pt x="95" y="47"/>
                      <a:pt x="94" y="47"/>
                      <a:pt x="94" y="46"/>
                    </a:cubicBezTo>
                    <a:cubicBezTo>
                      <a:pt x="94" y="45"/>
                      <a:pt x="93" y="45"/>
                      <a:pt x="92" y="44"/>
                    </a:cubicBezTo>
                    <a:cubicBezTo>
                      <a:pt x="91" y="44"/>
                      <a:pt x="91" y="43"/>
                      <a:pt x="91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42"/>
                      <a:pt x="90" y="42"/>
                      <a:pt x="90" y="41"/>
                    </a:cubicBezTo>
                    <a:cubicBezTo>
                      <a:pt x="89" y="41"/>
                      <a:pt x="89" y="41"/>
                      <a:pt x="88" y="40"/>
                    </a:cubicBezTo>
                    <a:cubicBezTo>
                      <a:pt x="87" y="39"/>
                      <a:pt x="86" y="38"/>
                      <a:pt x="85" y="38"/>
                    </a:cubicBezTo>
                    <a:cubicBezTo>
                      <a:pt x="83" y="36"/>
                      <a:pt x="82" y="34"/>
                      <a:pt x="80" y="32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78" y="31"/>
                      <a:pt x="77" y="30"/>
                      <a:pt x="76" y="29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5" y="27"/>
                      <a:pt x="75" y="26"/>
                      <a:pt x="73" y="26"/>
                    </a:cubicBezTo>
                    <a:cubicBezTo>
                      <a:pt x="73" y="26"/>
                      <a:pt x="73" y="26"/>
                      <a:pt x="72" y="25"/>
                    </a:cubicBezTo>
                    <a:cubicBezTo>
                      <a:pt x="72" y="25"/>
                      <a:pt x="71" y="25"/>
                      <a:pt x="71" y="25"/>
                    </a:cubicBezTo>
                    <a:cubicBezTo>
                      <a:pt x="70" y="24"/>
                      <a:pt x="69" y="23"/>
                      <a:pt x="69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6" y="21"/>
                      <a:pt x="66" y="21"/>
                      <a:pt x="65" y="21"/>
                    </a:cubicBezTo>
                    <a:cubicBezTo>
                      <a:pt x="65" y="20"/>
                      <a:pt x="64" y="19"/>
                      <a:pt x="64" y="19"/>
                    </a:cubicBezTo>
                    <a:cubicBezTo>
                      <a:pt x="63" y="18"/>
                      <a:pt x="63" y="18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1" y="17"/>
                      <a:pt x="61" y="17"/>
                      <a:pt x="60" y="17"/>
                    </a:cubicBezTo>
                    <a:cubicBezTo>
                      <a:pt x="60" y="16"/>
                      <a:pt x="59" y="16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4"/>
                      <a:pt x="58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6" y="14"/>
                      <a:pt x="56" y="13"/>
                      <a:pt x="56" y="13"/>
                    </a:cubicBezTo>
                    <a:cubicBezTo>
                      <a:pt x="54" y="11"/>
                      <a:pt x="52" y="10"/>
                      <a:pt x="49" y="8"/>
                    </a:cubicBezTo>
                    <a:cubicBezTo>
                      <a:pt x="47" y="7"/>
                      <a:pt x="44" y="6"/>
                      <a:pt x="42" y="4"/>
                    </a:cubicBezTo>
                    <a:cubicBezTo>
                      <a:pt x="40" y="3"/>
                      <a:pt x="38" y="2"/>
                      <a:pt x="36" y="1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42"/>
              <p:cNvSpPr>
                <a:spLocks noEditPoints="1"/>
              </p:cNvSpPr>
              <p:nvPr/>
            </p:nvSpPr>
            <p:spPr bwMode="auto">
              <a:xfrm>
                <a:off x="3477" y="1838"/>
                <a:ext cx="322" cy="675"/>
              </a:xfrm>
              <a:custGeom>
                <a:avLst/>
                <a:gdLst>
                  <a:gd name="T0" fmla="*/ 3 w 135"/>
                  <a:gd name="T1" fmla="*/ 78 h 283"/>
                  <a:gd name="T2" fmla="*/ 0 w 135"/>
                  <a:gd name="T3" fmla="*/ 85 h 283"/>
                  <a:gd name="T4" fmla="*/ 9 w 135"/>
                  <a:gd name="T5" fmla="*/ 113 h 283"/>
                  <a:gd name="T6" fmla="*/ 14 w 135"/>
                  <a:gd name="T7" fmla="*/ 116 h 283"/>
                  <a:gd name="T8" fmla="*/ 18 w 135"/>
                  <a:gd name="T9" fmla="*/ 128 h 283"/>
                  <a:gd name="T10" fmla="*/ 25 w 135"/>
                  <a:gd name="T11" fmla="*/ 137 h 283"/>
                  <a:gd name="T12" fmla="*/ 22 w 135"/>
                  <a:gd name="T13" fmla="*/ 150 h 283"/>
                  <a:gd name="T14" fmla="*/ 20 w 135"/>
                  <a:gd name="T15" fmla="*/ 166 h 283"/>
                  <a:gd name="T16" fmla="*/ 29 w 135"/>
                  <a:gd name="T17" fmla="*/ 180 h 283"/>
                  <a:gd name="T18" fmla="*/ 32 w 135"/>
                  <a:gd name="T19" fmla="*/ 192 h 283"/>
                  <a:gd name="T20" fmla="*/ 42 w 135"/>
                  <a:gd name="T21" fmla="*/ 204 h 283"/>
                  <a:gd name="T22" fmla="*/ 48 w 135"/>
                  <a:gd name="T23" fmla="*/ 208 h 283"/>
                  <a:gd name="T24" fmla="*/ 51 w 135"/>
                  <a:gd name="T25" fmla="*/ 218 h 283"/>
                  <a:gd name="T26" fmla="*/ 54 w 135"/>
                  <a:gd name="T27" fmla="*/ 238 h 283"/>
                  <a:gd name="T28" fmla="*/ 57 w 135"/>
                  <a:gd name="T29" fmla="*/ 253 h 283"/>
                  <a:gd name="T30" fmla="*/ 66 w 135"/>
                  <a:gd name="T31" fmla="*/ 265 h 283"/>
                  <a:gd name="T32" fmla="*/ 74 w 135"/>
                  <a:gd name="T33" fmla="*/ 278 h 283"/>
                  <a:gd name="T34" fmla="*/ 80 w 135"/>
                  <a:gd name="T35" fmla="*/ 283 h 283"/>
                  <a:gd name="T36" fmla="*/ 84 w 135"/>
                  <a:gd name="T37" fmla="*/ 275 h 283"/>
                  <a:gd name="T38" fmla="*/ 79 w 135"/>
                  <a:gd name="T39" fmla="*/ 262 h 283"/>
                  <a:gd name="T40" fmla="*/ 85 w 135"/>
                  <a:gd name="T41" fmla="*/ 255 h 283"/>
                  <a:gd name="T42" fmla="*/ 90 w 135"/>
                  <a:gd name="T43" fmla="*/ 244 h 283"/>
                  <a:gd name="T44" fmla="*/ 98 w 135"/>
                  <a:gd name="T45" fmla="*/ 224 h 283"/>
                  <a:gd name="T46" fmla="*/ 111 w 135"/>
                  <a:gd name="T47" fmla="*/ 217 h 283"/>
                  <a:gd name="T48" fmla="*/ 119 w 135"/>
                  <a:gd name="T49" fmla="*/ 210 h 283"/>
                  <a:gd name="T50" fmla="*/ 124 w 135"/>
                  <a:gd name="T51" fmla="*/ 188 h 283"/>
                  <a:gd name="T52" fmla="*/ 134 w 135"/>
                  <a:gd name="T53" fmla="*/ 178 h 283"/>
                  <a:gd name="T54" fmla="*/ 133 w 135"/>
                  <a:gd name="T55" fmla="*/ 166 h 283"/>
                  <a:gd name="T56" fmla="*/ 120 w 135"/>
                  <a:gd name="T57" fmla="*/ 159 h 283"/>
                  <a:gd name="T58" fmla="*/ 104 w 135"/>
                  <a:gd name="T59" fmla="*/ 156 h 283"/>
                  <a:gd name="T60" fmla="*/ 91 w 135"/>
                  <a:gd name="T61" fmla="*/ 153 h 283"/>
                  <a:gd name="T62" fmla="*/ 95 w 135"/>
                  <a:gd name="T63" fmla="*/ 146 h 283"/>
                  <a:gd name="T64" fmla="*/ 85 w 135"/>
                  <a:gd name="T65" fmla="*/ 136 h 283"/>
                  <a:gd name="T66" fmla="*/ 70 w 135"/>
                  <a:gd name="T67" fmla="*/ 129 h 283"/>
                  <a:gd name="T68" fmla="*/ 60 w 135"/>
                  <a:gd name="T69" fmla="*/ 123 h 283"/>
                  <a:gd name="T70" fmla="*/ 44 w 135"/>
                  <a:gd name="T71" fmla="*/ 117 h 283"/>
                  <a:gd name="T72" fmla="*/ 32 w 135"/>
                  <a:gd name="T73" fmla="*/ 120 h 283"/>
                  <a:gd name="T74" fmla="*/ 29 w 135"/>
                  <a:gd name="T75" fmla="*/ 125 h 283"/>
                  <a:gd name="T76" fmla="*/ 20 w 135"/>
                  <a:gd name="T77" fmla="*/ 120 h 283"/>
                  <a:gd name="T78" fmla="*/ 19 w 135"/>
                  <a:gd name="T79" fmla="*/ 106 h 283"/>
                  <a:gd name="T80" fmla="*/ 18 w 135"/>
                  <a:gd name="T81" fmla="*/ 99 h 283"/>
                  <a:gd name="T82" fmla="*/ 14 w 135"/>
                  <a:gd name="T83" fmla="*/ 94 h 283"/>
                  <a:gd name="T84" fmla="*/ 7 w 135"/>
                  <a:gd name="T85" fmla="*/ 96 h 283"/>
                  <a:gd name="T86" fmla="*/ 10 w 135"/>
                  <a:gd name="T87" fmla="*/ 89 h 283"/>
                  <a:gd name="T88" fmla="*/ 15 w 135"/>
                  <a:gd name="T89" fmla="*/ 79 h 283"/>
                  <a:gd name="T90" fmla="*/ 27 w 135"/>
                  <a:gd name="T91" fmla="*/ 71 h 283"/>
                  <a:gd name="T92" fmla="*/ 32 w 135"/>
                  <a:gd name="T93" fmla="*/ 82 h 283"/>
                  <a:gd name="T94" fmla="*/ 39 w 135"/>
                  <a:gd name="T95" fmla="*/ 69 h 283"/>
                  <a:gd name="T96" fmla="*/ 43 w 135"/>
                  <a:gd name="T97" fmla="*/ 63 h 283"/>
                  <a:gd name="T98" fmla="*/ 56 w 135"/>
                  <a:gd name="T99" fmla="*/ 55 h 283"/>
                  <a:gd name="T100" fmla="*/ 68 w 135"/>
                  <a:gd name="T101" fmla="*/ 45 h 283"/>
                  <a:gd name="T102" fmla="*/ 74 w 135"/>
                  <a:gd name="T103" fmla="*/ 37 h 283"/>
                  <a:gd name="T104" fmla="*/ 83 w 135"/>
                  <a:gd name="T105" fmla="*/ 31 h 283"/>
                  <a:gd name="T106" fmla="*/ 80 w 135"/>
                  <a:gd name="T107" fmla="*/ 29 h 283"/>
                  <a:gd name="T108" fmla="*/ 96 w 135"/>
                  <a:gd name="T109" fmla="*/ 24 h 283"/>
                  <a:gd name="T110" fmla="*/ 102 w 135"/>
                  <a:gd name="T111" fmla="*/ 11 h 283"/>
                  <a:gd name="T112" fmla="*/ 96 w 135"/>
                  <a:gd name="T113" fmla="*/ 8 h 283"/>
                  <a:gd name="T114" fmla="*/ 80 w 135"/>
                  <a:gd name="T115" fmla="*/ 18 h 283"/>
                  <a:gd name="T116" fmla="*/ 72 w 135"/>
                  <a:gd name="T117" fmla="*/ 18 h 283"/>
                  <a:gd name="T118" fmla="*/ 76 w 135"/>
                  <a:gd name="T119" fmla="*/ 9 h 283"/>
                  <a:gd name="T120" fmla="*/ 86 w 135"/>
                  <a:gd name="T121" fmla="*/ 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283">
                    <a:moveTo>
                      <a:pt x="71" y="39"/>
                    </a:moveTo>
                    <a:cubicBezTo>
                      <a:pt x="71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moveTo>
                      <a:pt x="96" y="12"/>
                    </a:moveTo>
                    <a:cubicBezTo>
                      <a:pt x="96" y="12"/>
                      <a:pt x="96" y="12"/>
                      <a:pt x="96" y="12"/>
                    </a:cubicBezTo>
                    <a:moveTo>
                      <a:pt x="86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83" y="0"/>
                      <a:pt x="82" y="0"/>
                      <a:pt x="81" y="0"/>
                    </a:cubicBezTo>
                    <a:cubicBezTo>
                      <a:pt x="72" y="5"/>
                      <a:pt x="63" y="10"/>
                      <a:pt x="56" y="16"/>
                    </a:cubicBezTo>
                    <a:cubicBezTo>
                      <a:pt x="39" y="28"/>
                      <a:pt x="25" y="41"/>
                      <a:pt x="14" y="57"/>
                    </a:cubicBezTo>
                    <a:cubicBezTo>
                      <a:pt x="9" y="63"/>
                      <a:pt x="5" y="69"/>
                      <a:pt x="1" y="76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3" y="79"/>
                      <a:pt x="3" y="79"/>
                      <a:pt x="3" y="80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83"/>
                      <a:pt x="2" y="83"/>
                      <a:pt x="2" y="83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5"/>
                      <a:pt x="0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3" y="108"/>
                      <a:pt x="4" y="108"/>
                      <a:pt x="4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6" y="109"/>
                      <a:pt x="6" y="109"/>
                      <a:pt x="6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10"/>
                      <a:pt x="6" y="110"/>
                      <a:pt x="6" y="111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7" y="111"/>
                      <a:pt x="8" y="112"/>
                      <a:pt x="8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1" y="113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12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7"/>
                      <a:pt x="14" y="117"/>
                      <a:pt x="14" y="117"/>
                    </a:cubicBezTo>
                    <a:cubicBezTo>
                      <a:pt x="14" y="117"/>
                      <a:pt x="14" y="118"/>
                      <a:pt x="15" y="119"/>
                    </a:cubicBezTo>
                    <a:cubicBezTo>
                      <a:pt x="15" y="119"/>
                      <a:pt x="15" y="119"/>
                      <a:pt x="15" y="119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22"/>
                      <a:pt x="17" y="123"/>
                      <a:pt x="17" y="124"/>
                    </a:cubicBezTo>
                    <a:cubicBezTo>
                      <a:pt x="17" y="124"/>
                      <a:pt x="17" y="124"/>
                      <a:pt x="17" y="125"/>
                    </a:cubicBezTo>
                    <a:cubicBezTo>
                      <a:pt x="17" y="125"/>
                      <a:pt x="17" y="125"/>
                      <a:pt x="17" y="125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7"/>
                      <a:pt x="17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9"/>
                      <a:pt x="18" y="129"/>
                      <a:pt x="18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2"/>
                      <a:pt x="25" y="132"/>
                      <a:pt x="25" y="132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26" y="133"/>
                      <a:pt x="26" y="134"/>
                      <a:pt x="26" y="135"/>
                    </a:cubicBezTo>
                    <a:cubicBezTo>
                      <a:pt x="25" y="135"/>
                      <a:pt x="25" y="135"/>
                      <a:pt x="25" y="135"/>
                    </a:cubicBezTo>
                    <a:cubicBezTo>
                      <a:pt x="25" y="137"/>
                      <a:pt x="25" y="137"/>
                      <a:pt x="25" y="137"/>
                    </a:cubicBezTo>
                    <a:cubicBezTo>
                      <a:pt x="27" y="136"/>
                      <a:pt x="27" y="136"/>
                      <a:pt x="27" y="136"/>
                    </a:cubicBezTo>
                    <a:cubicBezTo>
                      <a:pt x="27" y="136"/>
                      <a:pt x="27" y="137"/>
                      <a:pt x="27" y="138"/>
                    </a:cubicBezTo>
                    <a:cubicBezTo>
                      <a:pt x="27" y="139"/>
                      <a:pt x="27" y="140"/>
                      <a:pt x="27" y="140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6" y="145"/>
                      <a:pt x="26" y="145"/>
                      <a:pt x="26" y="145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4" y="147"/>
                      <a:pt x="24" y="147"/>
                      <a:pt x="24" y="148"/>
                    </a:cubicBezTo>
                    <a:cubicBezTo>
                      <a:pt x="23" y="148"/>
                      <a:pt x="23" y="149"/>
                      <a:pt x="23" y="149"/>
                    </a:cubicBezTo>
                    <a:cubicBezTo>
                      <a:pt x="23" y="150"/>
                      <a:pt x="23" y="150"/>
                      <a:pt x="23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1" y="150"/>
                      <a:pt x="21" y="150"/>
                      <a:pt x="21" y="150"/>
                    </a:cubicBezTo>
                    <a:cubicBezTo>
                      <a:pt x="21" y="153"/>
                      <a:pt x="21" y="153"/>
                      <a:pt x="21" y="153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1" y="155"/>
                      <a:pt x="21" y="156"/>
                      <a:pt x="22" y="156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1" y="158"/>
                      <a:pt x="21" y="158"/>
                      <a:pt x="21" y="159"/>
                    </a:cubicBezTo>
                    <a:cubicBezTo>
                      <a:pt x="21" y="159"/>
                      <a:pt x="21" y="159"/>
                      <a:pt x="21" y="159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0" y="160"/>
                      <a:pt x="20" y="160"/>
                      <a:pt x="20" y="160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0" y="166"/>
                      <a:pt x="20" y="168"/>
                      <a:pt x="21" y="168"/>
                    </a:cubicBezTo>
                    <a:cubicBezTo>
                      <a:pt x="21" y="168"/>
                      <a:pt x="21" y="168"/>
                      <a:pt x="22" y="169"/>
                    </a:cubicBezTo>
                    <a:cubicBezTo>
                      <a:pt x="23" y="169"/>
                      <a:pt x="24" y="171"/>
                      <a:pt x="24" y="172"/>
                    </a:cubicBezTo>
                    <a:cubicBezTo>
                      <a:pt x="24" y="172"/>
                      <a:pt x="25" y="173"/>
                      <a:pt x="25" y="173"/>
                    </a:cubicBezTo>
                    <a:cubicBezTo>
                      <a:pt x="25" y="174"/>
                      <a:pt x="25" y="174"/>
                      <a:pt x="26" y="175"/>
                    </a:cubicBezTo>
                    <a:cubicBezTo>
                      <a:pt x="26" y="175"/>
                      <a:pt x="26" y="176"/>
                      <a:pt x="27" y="176"/>
                    </a:cubicBezTo>
                    <a:cubicBezTo>
                      <a:pt x="27" y="177"/>
                      <a:pt x="27" y="177"/>
                      <a:pt x="27" y="177"/>
                    </a:cubicBezTo>
                    <a:cubicBezTo>
                      <a:pt x="27" y="178"/>
                      <a:pt x="27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80"/>
                      <a:pt x="28" y="180"/>
                      <a:pt x="29" y="180"/>
                    </a:cubicBezTo>
                    <a:cubicBezTo>
                      <a:pt x="29" y="181"/>
                      <a:pt x="29" y="181"/>
                      <a:pt x="29" y="181"/>
                    </a:cubicBezTo>
                    <a:cubicBezTo>
                      <a:pt x="30" y="181"/>
                      <a:pt x="30" y="181"/>
                      <a:pt x="30" y="181"/>
                    </a:cubicBezTo>
                    <a:cubicBezTo>
                      <a:pt x="30" y="182"/>
                      <a:pt x="30" y="182"/>
                      <a:pt x="30" y="182"/>
                    </a:cubicBezTo>
                    <a:cubicBezTo>
                      <a:pt x="30" y="183"/>
                      <a:pt x="30" y="183"/>
                      <a:pt x="30" y="183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2" y="184"/>
                      <a:pt x="31" y="186"/>
                      <a:pt x="31" y="187"/>
                    </a:cubicBezTo>
                    <a:cubicBezTo>
                      <a:pt x="31" y="188"/>
                      <a:pt x="31" y="189"/>
                      <a:pt x="31" y="189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2"/>
                      <a:pt x="31" y="192"/>
                      <a:pt x="31" y="192"/>
                    </a:cubicBezTo>
                    <a:cubicBezTo>
                      <a:pt x="32" y="192"/>
                      <a:pt x="32" y="192"/>
                      <a:pt x="32" y="192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33" y="193"/>
                      <a:pt x="33" y="193"/>
                      <a:pt x="34" y="194"/>
                    </a:cubicBezTo>
                    <a:cubicBezTo>
                      <a:pt x="34" y="194"/>
                      <a:pt x="34" y="195"/>
                      <a:pt x="34" y="195"/>
                    </a:cubicBezTo>
                    <a:cubicBezTo>
                      <a:pt x="34" y="195"/>
                      <a:pt x="34" y="195"/>
                      <a:pt x="34" y="195"/>
                    </a:cubicBezTo>
                    <a:cubicBezTo>
                      <a:pt x="34" y="196"/>
                      <a:pt x="34" y="196"/>
                      <a:pt x="35" y="197"/>
                    </a:cubicBezTo>
                    <a:cubicBezTo>
                      <a:pt x="35" y="197"/>
                      <a:pt x="35" y="197"/>
                      <a:pt x="35" y="197"/>
                    </a:cubicBezTo>
                    <a:cubicBezTo>
                      <a:pt x="36" y="197"/>
                      <a:pt x="36" y="198"/>
                      <a:pt x="36" y="19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41" y="199"/>
                      <a:pt x="41" y="199"/>
                      <a:pt x="41" y="199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2"/>
                      <a:pt x="41" y="202"/>
                      <a:pt x="41" y="202"/>
                    </a:cubicBezTo>
                    <a:cubicBezTo>
                      <a:pt x="41" y="203"/>
                      <a:pt x="42" y="204"/>
                      <a:pt x="42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5" y="204"/>
                      <a:pt x="45" y="204"/>
                      <a:pt x="46" y="204"/>
                    </a:cubicBezTo>
                    <a:cubicBezTo>
                      <a:pt x="46" y="205"/>
                      <a:pt x="46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9" y="206"/>
                      <a:pt x="49" y="206"/>
                      <a:pt x="49" y="206"/>
                    </a:cubicBezTo>
                    <a:cubicBezTo>
                      <a:pt x="49" y="207"/>
                      <a:pt x="49" y="207"/>
                      <a:pt x="48" y="208"/>
                    </a:cubicBezTo>
                    <a:cubicBezTo>
                      <a:pt x="48" y="209"/>
                      <a:pt x="48" y="210"/>
                      <a:pt x="48" y="210"/>
                    </a:cubicBezTo>
                    <a:cubicBezTo>
                      <a:pt x="48" y="211"/>
                      <a:pt x="48" y="211"/>
                      <a:pt x="48" y="212"/>
                    </a:cubicBezTo>
                    <a:cubicBezTo>
                      <a:pt x="48" y="212"/>
                      <a:pt x="48" y="212"/>
                      <a:pt x="48" y="212"/>
                    </a:cubicBezTo>
                    <a:cubicBezTo>
                      <a:pt x="48" y="212"/>
                      <a:pt x="48" y="214"/>
                      <a:pt x="49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6"/>
                      <a:pt x="50" y="216"/>
                    </a:cubicBezTo>
                    <a:cubicBezTo>
                      <a:pt x="50" y="216"/>
                      <a:pt x="50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8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3" y="220"/>
                      <a:pt x="53" y="220"/>
                      <a:pt x="53" y="220"/>
                    </a:cubicBezTo>
                    <a:cubicBezTo>
                      <a:pt x="53" y="220"/>
                      <a:pt x="53" y="221"/>
                      <a:pt x="53" y="221"/>
                    </a:cubicBezTo>
                    <a:cubicBezTo>
                      <a:pt x="53" y="222"/>
                      <a:pt x="53" y="222"/>
                      <a:pt x="53" y="223"/>
                    </a:cubicBezTo>
                    <a:cubicBezTo>
                      <a:pt x="53" y="223"/>
                      <a:pt x="53" y="224"/>
                      <a:pt x="53" y="225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4" y="239"/>
                      <a:pt x="54" y="239"/>
                      <a:pt x="55" y="240"/>
                    </a:cubicBezTo>
                    <a:cubicBezTo>
                      <a:pt x="55" y="240"/>
                      <a:pt x="55" y="240"/>
                      <a:pt x="55" y="240"/>
                    </a:cubicBezTo>
                    <a:cubicBezTo>
                      <a:pt x="56" y="240"/>
                      <a:pt x="56" y="241"/>
                      <a:pt x="56" y="241"/>
                    </a:cubicBezTo>
                    <a:cubicBezTo>
                      <a:pt x="56" y="242"/>
                      <a:pt x="56" y="243"/>
                      <a:pt x="56" y="244"/>
                    </a:cubicBezTo>
                    <a:cubicBezTo>
                      <a:pt x="56" y="245"/>
                      <a:pt x="56" y="245"/>
                      <a:pt x="56" y="246"/>
                    </a:cubicBezTo>
                    <a:cubicBezTo>
                      <a:pt x="56" y="247"/>
                      <a:pt x="56" y="247"/>
                      <a:pt x="56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9"/>
                    </a:cubicBezTo>
                    <a:cubicBezTo>
                      <a:pt x="57" y="249"/>
                      <a:pt x="57" y="249"/>
                      <a:pt x="57" y="250"/>
                    </a:cubicBezTo>
                    <a:cubicBezTo>
                      <a:pt x="57" y="250"/>
                      <a:pt x="57" y="251"/>
                      <a:pt x="57" y="251"/>
                    </a:cubicBezTo>
                    <a:cubicBezTo>
                      <a:pt x="57" y="251"/>
                      <a:pt x="57" y="252"/>
                      <a:pt x="57" y="252"/>
                    </a:cubicBezTo>
                    <a:cubicBezTo>
                      <a:pt x="57" y="253"/>
                      <a:pt x="57" y="253"/>
                      <a:pt x="57" y="253"/>
                    </a:cubicBezTo>
                    <a:cubicBezTo>
                      <a:pt x="57" y="255"/>
                      <a:pt x="58" y="257"/>
                      <a:pt x="59" y="258"/>
                    </a:cubicBezTo>
                    <a:cubicBezTo>
                      <a:pt x="59" y="258"/>
                      <a:pt x="59" y="258"/>
                      <a:pt x="59" y="258"/>
                    </a:cubicBezTo>
                    <a:cubicBezTo>
                      <a:pt x="61" y="259"/>
                      <a:pt x="61" y="259"/>
                      <a:pt x="61" y="260"/>
                    </a:cubicBezTo>
                    <a:cubicBezTo>
                      <a:pt x="61" y="261"/>
                      <a:pt x="61" y="261"/>
                      <a:pt x="61" y="261"/>
                    </a:cubicBezTo>
                    <a:cubicBezTo>
                      <a:pt x="62" y="261"/>
                      <a:pt x="62" y="261"/>
                      <a:pt x="62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3"/>
                      <a:pt x="63" y="263"/>
                      <a:pt x="64" y="263"/>
                    </a:cubicBezTo>
                    <a:cubicBezTo>
                      <a:pt x="64" y="264"/>
                      <a:pt x="64" y="264"/>
                      <a:pt x="64" y="264"/>
                    </a:cubicBezTo>
                    <a:cubicBezTo>
                      <a:pt x="64" y="265"/>
                      <a:pt x="65" y="265"/>
                      <a:pt x="65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7"/>
                      <a:pt x="66" y="268"/>
                      <a:pt x="67" y="269"/>
                    </a:cubicBezTo>
                    <a:cubicBezTo>
                      <a:pt x="67" y="269"/>
                      <a:pt x="68" y="269"/>
                      <a:pt x="68" y="270"/>
                    </a:cubicBezTo>
                    <a:cubicBezTo>
                      <a:pt x="69" y="270"/>
                      <a:pt x="70" y="271"/>
                      <a:pt x="70" y="272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5"/>
                      <a:pt x="71" y="275"/>
                    </a:cubicBezTo>
                    <a:cubicBezTo>
                      <a:pt x="72" y="276"/>
                      <a:pt x="72" y="276"/>
                      <a:pt x="72" y="276"/>
                    </a:cubicBezTo>
                    <a:cubicBezTo>
                      <a:pt x="72" y="276"/>
                      <a:pt x="72" y="277"/>
                      <a:pt x="73" y="277"/>
                    </a:cubicBezTo>
                    <a:cubicBezTo>
                      <a:pt x="73" y="277"/>
                      <a:pt x="73" y="277"/>
                      <a:pt x="73" y="277"/>
                    </a:cubicBezTo>
                    <a:cubicBezTo>
                      <a:pt x="73" y="278"/>
                      <a:pt x="73" y="278"/>
                      <a:pt x="74" y="278"/>
                    </a:cubicBezTo>
                    <a:cubicBezTo>
                      <a:pt x="74" y="279"/>
                      <a:pt x="74" y="279"/>
                      <a:pt x="74" y="279"/>
                    </a:cubicBezTo>
                    <a:cubicBezTo>
                      <a:pt x="75" y="280"/>
                      <a:pt x="76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1"/>
                      <a:pt x="77" y="281"/>
                      <a:pt x="77" y="281"/>
                    </a:cubicBezTo>
                    <a:cubicBezTo>
                      <a:pt x="78" y="281"/>
                      <a:pt x="78" y="281"/>
                      <a:pt x="78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3"/>
                      <a:pt x="80" y="283"/>
                      <a:pt x="80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2" y="283"/>
                      <a:pt x="82" y="283"/>
                    </a:cubicBezTo>
                    <a:cubicBezTo>
                      <a:pt x="83" y="283"/>
                      <a:pt x="84" y="283"/>
                      <a:pt x="84" y="282"/>
                    </a:cubicBezTo>
                    <a:cubicBezTo>
                      <a:pt x="85" y="282"/>
                      <a:pt x="85" y="281"/>
                      <a:pt x="85" y="281"/>
                    </a:cubicBezTo>
                    <a:cubicBezTo>
                      <a:pt x="84" y="280"/>
                      <a:pt x="84" y="280"/>
                      <a:pt x="84" y="279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4" y="278"/>
                      <a:pt x="84" y="278"/>
                      <a:pt x="84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7"/>
                      <a:pt x="85" y="277"/>
                      <a:pt x="85" y="276"/>
                    </a:cubicBezTo>
                    <a:cubicBezTo>
                      <a:pt x="85" y="276"/>
                      <a:pt x="85" y="275"/>
                      <a:pt x="84" y="275"/>
                    </a:cubicBezTo>
                    <a:cubicBezTo>
                      <a:pt x="84" y="274"/>
                      <a:pt x="83" y="274"/>
                      <a:pt x="82" y="274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0"/>
                      <a:pt x="82" y="270"/>
                    </a:cubicBezTo>
                    <a:cubicBezTo>
                      <a:pt x="82" y="270"/>
                      <a:pt x="81" y="269"/>
                      <a:pt x="81" y="269"/>
                    </a:cubicBezTo>
                    <a:cubicBezTo>
                      <a:pt x="80" y="269"/>
                      <a:pt x="80" y="269"/>
                      <a:pt x="80" y="269"/>
                    </a:cubicBezTo>
                    <a:cubicBezTo>
                      <a:pt x="80" y="268"/>
                      <a:pt x="80" y="267"/>
                      <a:pt x="80" y="266"/>
                    </a:cubicBezTo>
                    <a:cubicBezTo>
                      <a:pt x="80" y="266"/>
                      <a:pt x="80" y="265"/>
                      <a:pt x="80" y="265"/>
                    </a:cubicBezTo>
                    <a:cubicBezTo>
                      <a:pt x="80" y="264"/>
                      <a:pt x="80" y="263"/>
                      <a:pt x="80" y="263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1"/>
                      <a:pt x="79" y="261"/>
                      <a:pt x="79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9" y="260"/>
                      <a:pt x="79" y="260"/>
                      <a:pt x="79" y="260"/>
                    </a:cubicBezTo>
                    <a:cubicBezTo>
                      <a:pt x="80" y="259"/>
                      <a:pt x="80" y="258"/>
                      <a:pt x="81" y="257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56"/>
                      <a:pt x="81" y="255"/>
                      <a:pt x="81" y="255"/>
                    </a:cubicBezTo>
                    <a:cubicBezTo>
                      <a:pt x="82" y="255"/>
                      <a:pt x="82" y="255"/>
                      <a:pt x="82" y="255"/>
                    </a:cubicBezTo>
                    <a:cubicBezTo>
                      <a:pt x="82" y="255"/>
                      <a:pt x="83" y="255"/>
                      <a:pt x="83" y="255"/>
                    </a:cubicBezTo>
                    <a:cubicBezTo>
                      <a:pt x="85" y="256"/>
                      <a:pt x="85" y="256"/>
                      <a:pt x="85" y="256"/>
                    </a:cubicBezTo>
                    <a:cubicBezTo>
                      <a:pt x="85" y="255"/>
                      <a:pt x="85" y="255"/>
                      <a:pt x="85" y="255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6" y="254"/>
                      <a:pt x="86" y="254"/>
                      <a:pt x="86" y="254"/>
                    </a:cubicBezTo>
                    <a:cubicBezTo>
                      <a:pt x="87" y="254"/>
                      <a:pt x="88" y="253"/>
                      <a:pt x="89" y="252"/>
                    </a:cubicBezTo>
                    <a:cubicBezTo>
                      <a:pt x="90" y="251"/>
                      <a:pt x="89" y="250"/>
                      <a:pt x="88" y="249"/>
                    </a:cubicBezTo>
                    <a:cubicBezTo>
                      <a:pt x="88" y="248"/>
                      <a:pt x="88" y="248"/>
                      <a:pt x="88" y="247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87" y="246"/>
                      <a:pt x="87" y="246"/>
                      <a:pt x="87" y="246"/>
                    </a:cubicBezTo>
                    <a:cubicBezTo>
                      <a:pt x="86" y="246"/>
                      <a:pt x="86" y="246"/>
                      <a:pt x="86" y="246"/>
                    </a:cubicBezTo>
                    <a:cubicBezTo>
                      <a:pt x="85" y="246"/>
                      <a:pt x="85" y="246"/>
                      <a:pt x="85" y="246"/>
                    </a:cubicBezTo>
                    <a:cubicBezTo>
                      <a:pt x="85" y="245"/>
                      <a:pt x="85" y="245"/>
                      <a:pt x="85" y="245"/>
                    </a:cubicBezTo>
                    <a:cubicBezTo>
                      <a:pt x="90" y="245"/>
                      <a:pt x="90" y="245"/>
                      <a:pt x="90" y="245"/>
                    </a:cubicBezTo>
                    <a:cubicBezTo>
                      <a:pt x="90" y="244"/>
                      <a:pt x="90" y="244"/>
                      <a:pt x="90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2" y="244"/>
                      <a:pt x="92" y="244"/>
                      <a:pt x="92" y="244"/>
                    </a:cubicBezTo>
                    <a:cubicBezTo>
                      <a:pt x="92" y="243"/>
                      <a:pt x="92" y="243"/>
                      <a:pt x="92" y="243"/>
                    </a:cubicBezTo>
                    <a:cubicBezTo>
                      <a:pt x="92" y="242"/>
                      <a:pt x="92" y="242"/>
                      <a:pt x="92" y="242"/>
                    </a:cubicBezTo>
                    <a:cubicBezTo>
                      <a:pt x="92" y="241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3" y="240"/>
                      <a:pt x="93" y="239"/>
                    </a:cubicBezTo>
                    <a:cubicBezTo>
                      <a:pt x="94" y="239"/>
                      <a:pt x="94" y="239"/>
                      <a:pt x="94" y="239"/>
                    </a:cubicBezTo>
                    <a:cubicBezTo>
                      <a:pt x="95" y="238"/>
                      <a:pt x="96" y="237"/>
                      <a:pt x="97" y="236"/>
                    </a:cubicBezTo>
                    <a:cubicBezTo>
                      <a:pt x="98" y="235"/>
                      <a:pt x="98" y="234"/>
                      <a:pt x="98" y="233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9" y="224"/>
                      <a:pt x="99" y="224"/>
                      <a:pt x="99" y="224"/>
                    </a:cubicBezTo>
                    <a:cubicBezTo>
                      <a:pt x="99" y="223"/>
                      <a:pt x="99" y="223"/>
                      <a:pt x="99" y="223"/>
                    </a:cubicBezTo>
                    <a:cubicBezTo>
                      <a:pt x="99" y="223"/>
                      <a:pt x="99" y="222"/>
                      <a:pt x="100" y="222"/>
                    </a:cubicBezTo>
                    <a:cubicBezTo>
                      <a:pt x="100" y="221"/>
                      <a:pt x="100" y="221"/>
                      <a:pt x="101" y="220"/>
                    </a:cubicBezTo>
                    <a:cubicBezTo>
                      <a:pt x="101" y="220"/>
                      <a:pt x="101" y="220"/>
                      <a:pt x="101" y="220"/>
                    </a:cubicBezTo>
                    <a:cubicBezTo>
                      <a:pt x="101" y="219"/>
                      <a:pt x="101" y="219"/>
                      <a:pt x="103" y="218"/>
                    </a:cubicBezTo>
                    <a:cubicBezTo>
                      <a:pt x="103" y="218"/>
                      <a:pt x="104" y="218"/>
                      <a:pt x="105" y="218"/>
                    </a:cubicBezTo>
                    <a:cubicBezTo>
                      <a:pt x="105" y="218"/>
                      <a:pt x="106" y="218"/>
                      <a:pt x="106" y="218"/>
                    </a:cubicBezTo>
                    <a:cubicBezTo>
                      <a:pt x="107" y="218"/>
                      <a:pt x="107" y="218"/>
                      <a:pt x="108" y="218"/>
                    </a:cubicBezTo>
                    <a:cubicBezTo>
                      <a:pt x="109" y="218"/>
                      <a:pt x="109" y="218"/>
                      <a:pt x="109" y="218"/>
                    </a:cubicBezTo>
                    <a:cubicBezTo>
                      <a:pt x="110" y="218"/>
                      <a:pt x="111" y="218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2" y="217"/>
                      <a:pt x="112" y="217"/>
                      <a:pt x="112" y="217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215"/>
                      <a:pt x="112" y="215"/>
                      <a:pt x="112" y="215"/>
                    </a:cubicBezTo>
                    <a:cubicBezTo>
                      <a:pt x="112" y="215"/>
                      <a:pt x="112" y="214"/>
                      <a:pt x="112" y="214"/>
                    </a:cubicBezTo>
                    <a:cubicBezTo>
                      <a:pt x="113" y="214"/>
                      <a:pt x="113" y="214"/>
                      <a:pt x="113" y="214"/>
                    </a:cubicBezTo>
                    <a:cubicBezTo>
                      <a:pt x="113" y="214"/>
                      <a:pt x="113" y="214"/>
                      <a:pt x="114" y="213"/>
                    </a:cubicBezTo>
                    <a:cubicBezTo>
                      <a:pt x="114" y="213"/>
                      <a:pt x="115" y="213"/>
                      <a:pt x="115" y="213"/>
                    </a:cubicBezTo>
                    <a:cubicBezTo>
                      <a:pt x="115" y="212"/>
                      <a:pt x="115" y="212"/>
                      <a:pt x="115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7" y="212"/>
                      <a:pt x="118" y="212"/>
                      <a:pt x="118" y="211"/>
                    </a:cubicBezTo>
                    <a:cubicBezTo>
                      <a:pt x="118" y="211"/>
                      <a:pt x="119" y="210"/>
                      <a:pt x="119" y="210"/>
                    </a:cubicBezTo>
                    <a:cubicBezTo>
                      <a:pt x="119" y="209"/>
                      <a:pt x="119" y="208"/>
                      <a:pt x="120" y="207"/>
                    </a:cubicBezTo>
                    <a:cubicBezTo>
                      <a:pt x="120" y="207"/>
                      <a:pt x="121" y="207"/>
                      <a:pt x="121" y="207"/>
                    </a:cubicBezTo>
                    <a:cubicBezTo>
                      <a:pt x="123" y="206"/>
                      <a:pt x="124" y="205"/>
                      <a:pt x="124" y="204"/>
                    </a:cubicBezTo>
                    <a:cubicBezTo>
                      <a:pt x="123" y="203"/>
                      <a:pt x="123" y="201"/>
                      <a:pt x="123" y="199"/>
                    </a:cubicBezTo>
                    <a:cubicBezTo>
                      <a:pt x="123" y="199"/>
                      <a:pt x="123" y="198"/>
                      <a:pt x="123" y="197"/>
                    </a:cubicBezTo>
                    <a:cubicBezTo>
                      <a:pt x="123" y="191"/>
                      <a:pt x="123" y="191"/>
                      <a:pt x="123" y="191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2" y="190"/>
                      <a:pt x="122" y="190"/>
                      <a:pt x="122" y="190"/>
                    </a:cubicBezTo>
                    <a:cubicBezTo>
                      <a:pt x="122" y="189"/>
                      <a:pt x="122" y="189"/>
                      <a:pt x="122" y="189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5" y="188"/>
                      <a:pt x="125" y="188"/>
                      <a:pt x="125" y="188"/>
                    </a:cubicBezTo>
                    <a:cubicBezTo>
                      <a:pt x="126" y="188"/>
                      <a:pt x="126" y="187"/>
                      <a:pt x="126" y="187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5"/>
                      <a:pt x="127" y="185"/>
                      <a:pt x="127" y="185"/>
                    </a:cubicBezTo>
                    <a:cubicBezTo>
                      <a:pt x="128" y="185"/>
                      <a:pt x="128" y="185"/>
                      <a:pt x="128" y="185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9" y="184"/>
                      <a:pt x="129" y="183"/>
                    </a:cubicBezTo>
                    <a:cubicBezTo>
                      <a:pt x="129" y="183"/>
                      <a:pt x="130" y="182"/>
                      <a:pt x="130" y="182"/>
                    </a:cubicBezTo>
                    <a:cubicBezTo>
                      <a:pt x="131" y="180"/>
                      <a:pt x="132" y="179"/>
                      <a:pt x="133" y="179"/>
                    </a:cubicBezTo>
                    <a:cubicBezTo>
                      <a:pt x="134" y="178"/>
                      <a:pt x="134" y="178"/>
                      <a:pt x="134" y="178"/>
                    </a:cubicBezTo>
                    <a:cubicBezTo>
                      <a:pt x="135" y="177"/>
                      <a:pt x="135" y="176"/>
                      <a:pt x="135" y="176"/>
                    </a:cubicBezTo>
                    <a:cubicBezTo>
                      <a:pt x="135" y="176"/>
                      <a:pt x="135" y="176"/>
                      <a:pt x="135" y="176"/>
                    </a:cubicBezTo>
                    <a:cubicBezTo>
                      <a:pt x="135" y="175"/>
                      <a:pt x="135" y="175"/>
                      <a:pt x="135" y="175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3" y="175"/>
                      <a:pt x="133" y="175"/>
                      <a:pt x="133" y="175"/>
                    </a:cubicBezTo>
                    <a:cubicBezTo>
                      <a:pt x="133" y="174"/>
                      <a:pt x="133" y="174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5" y="172"/>
                    </a:cubicBezTo>
                    <a:cubicBezTo>
                      <a:pt x="135" y="166"/>
                      <a:pt x="135" y="166"/>
                      <a:pt x="135" y="166"/>
                    </a:cubicBezTo>
                    <a:cubicBezTo>
                      <a:pt x="134" y="166"/>
                      <a:pt x="134" y="166"/>
                      <a:pt x="134" y="166"/>
                    </a:cubicBezTo>
                    <a:cubicBezTo>
                      <a:pt x="134" y="166"/>
                      <a:pt x="134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4" y="165"/>
                      <a:pt x="134" y="165"/>
                      <a:pt x="134" y="165"/>
                    </a:cubicBezTo>
                    <a:cubicBezTo>
                      <a:pt x="133" y="165"/>
                      <a:pt x="133" y="165"/>
                      <a:pt x="133" y="165"/>
                    </a:cubicBezTo>
                    <a:cubicBezTo>
                      <a:pt x="132" y="165"/>
                      <a:pt x="132" y="165"/>
                      <a:pt x="131" y="165"/>
                    </a:cubicBezTo>
                    <a:cubicBezTo>
                      <a:pt x="131" y="165"/>
                      <a:pt x="131" y="165"/>
                      <a:pt x="130" y="165"/>
                    </a:cubicBezTo>
                    <a:cubicBezTo>
                      <a:pt x="128" y="165"/>
                      <a:pt x="128" y="164"/>
                      <a:pt x="127" y="164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2"/>
                      <a:pt x="125" y="162"/>
                      <a:pt x="125" y="162"/>
                    </a:cubicBezTo>
                    <a:cubicBezTo>
                      <a:pt x="124" y="162"/>
                      <a:pt x="124" y="162"/>
                      <a:pt x="124" y="162"/>
                    </a:cubicBezTo>
                    <a:cubicBezTo>
                      <a:pt x="123" y="161"/>
                      <a:pt x="123" y="161"/>
                      <a:pt x="122" y="160"/>
                    </a:cubicBezTo>
                    <a:cubicBezTo>
                      <a:pt x="122" y="160"/>
                      <a:pt x="122" y="160"/>
                      <a:pt x="122" y="160"/>
                    </a:cubicBezTo>
                    <a:cubicBezTo>
                      <a:pt x="122" y="159"/>
                      <a:pt x="121" y="159"/>
                      <a:pt x="121" y="159"/>
                    </a:cubicBezTo>
                    <a:cubicBezTo>
                      <a:pt x="121" y="159"/>
                      <a:pt x="121" y="159"/>
                      <a:pt x="121" y="159"/>
                    </a:cubicBezTo>
                    <a:cubicBezTo>
                      <a:pt x="120" y="159"/>
                      <a:pt x="120" y="159"/>
                      <a:pt x="120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8" y="159"/>
                      <a:pt x="118" y="159"/>
                      <a:pt x="118" y="159"/>
                    </a:cubicBezTo>
                    <a:cubicBezTo>
                      <a:pt x="117" y="159"/>
                      <a:pt x="117" y="159"/>
                      <a:pt x="117" y="159"/>
                    </a:cubicBezTo>
                    <a:cubicBezTo>
                      <a:pt x="117" y="159"/>
                      <a:pt x="116" y="159"/>
                      <a:pt x="116" y="159"/>
                    </a:cubicBezTo>
                    <a:cubicBezTo>
                      <a:pt x="115" y="159"/>
                      <a:pt x="115" y="158"/>
                      <a:pt x="115" y="158"/>
                    </a:cubicBezTo>
                    <a:cubicBezTo>
                      <a:pt x="115" y="157"/>
                      <a:pt x="114" y="157"/>
                      <a:pt x="112" y="157"/>
                    </a:cubicBezTo>
                    <a:cubicBezTo>
                      <a:pt x="112" y="157"/>
                      <a:pt x="111" y="157"/>
                      <a:pt x="110" y="157"/>
                    </a:cubicBezTo>
                    <a:cubicBezTo>
                      <a:pt x="110" y="157"/>
                      <a:pt x="110" y="157"/>
                      <a:pt x="110" y="157"/>
                    </a:cubicBez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58"/>
                      <a:pt x="108" y="158"/>
                      <a:pt x="108" y="158"/>
                    </a:cubicBezTo>
                    <a:cubicBezTo>
                      <a:pt x="108" y="157"/>
                      <a:pt x="108" y="156"/>
                      <a:pt x="107" y="156"/>
                    </a:cubicBezTo>
                    <a:cubicBezTo>
                      <a:pt x="106" y="156"/>
                      <a:pt x="106" y="156"/>
                      <a:pt x="105" y="156"/>
                    </a:cubicBezTo>
                    <a:cubicBezTo>
                      <a:pt x="105" y="156"/>
                      <a:pt x="104" y="156"/>
                      <a:pt x="104" y="156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3" y="155"/>
                      <a:pt x="103" y="155"/>
                      <a:pt x="103" y="155"/>
                    </a:cubicBezTo>
                    <a:cubicBezTo>
                      <a:pt x="103" y="155"/>
                      <a:pt x="103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4"/>
                      <a:pt x="101" y="153"/>
                      <a:pt x="101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96" y="153"/>
                      <a:pt x="96" y="153"/>
                      <a:pt x="96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3" y="153"/>
                      <a:pt x="93" y="153"/>
                      <a:pt x="92" y="153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1" y="153"/>
                      <a:pt x="91" y="153"/>
                      <a:pt x="91" y="153"/>
                    </a:cubicBezTo>
                    <a:cubicBezTo>
                      <a:pt x="90" y="153"/>
                      <a:pt x="90" y="153"/>
                      <a:pt x="90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90" y="152"/>
                      <a:pt x="90" y="152"/>
                      <a:pt x="90" y="152"/>
                    </a:cubicBezTo>
                    <a:cubicBezTo>
                      <a:pt x="90" y="152"/>
                      <a:pt x="91" y="152"/>
                      <a:pt x="92" y="151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6" y="150"/>
                      <a:pt x="96" y="150"/>
                      <a:pt x="96" y="150"/>
                    </a:cubicBezTo>
                    <a:cubicBezTo>
                      <a:pt x="96" y="150"/>
                      <a:pt x="96" y="150"/>
                      <a:pt x="96" y="149"/>
                    </a:cubicBezTo>
                    <a:cubicBezTo>
                      <a:pt x="96" y="149"/>
                      <a:pt x="96" y="149"/>
                      <a:pt x="96" y="149"/>
                    </a:cubicBezTo>
                    <a:cubicBezTo>
                      <a:pt x="96" y="148"/>
                      <a:pt x="96" y="147"/>
                      <a:pt x="95" y="146"/>
                    </a:cubicBezTo>
                    <a:cubicBezTo>
                      <a:pt x="94" y="145"/>
                      <a:pt x="93" y="144"/>
                      <a:pt x="92" y="144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0" y="142"/>
                      <a:pt x="90" y="142"/>
                      <a:pt x="90" y="142"/>
                    </a:cubicBezTo>
                    <a:cubicBezTo>
                      <a:pt x="89" y="141"/>
                      <a:pt x="88" y="141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87" y="139"/>
                      <a:pt x="87" y="139"/>
                      <a:pt x="87" y="138"/>
                    </a:cubicBezTo>
                    <a:cubicBezTo>
                      <a:pt x="86" y="137"/>
                      <a:pt x="86" y="137"/>
                      <a:pt x="85" y="136"/>
                    </a:cubicBezTo>
                    <a:cubicBezTo>
                      <a:pt x="84" y="136"/>
                      <a:pt x="84" y="136"/>
                      <a:pt x="84" y="136"/>
                    </a:cubicBezTo>
                    <a:cubicBezTo>
                      <a:pt x="84" y="135"/>
                      <a:pt x="83" y="135"/>
                      <a:pt x="83" y="135"/>
                    </a:cubicBezTo>
                    <a:cubicBezTo>
                      <a:pt x="83" y="134"/>
                      <a:pt x="83" y="134"/>
                      <a:pt x="83" y="134"/>
                    </a:cubicBezTo>
                    <a:cubicBezTo>
                      <a:pt x="82" y="134"/>
                      <a:pt x="81" y="133"/>
                      <a:pt x="81" y="133"/>
                    </a:cubicBezTo>
                    <a:cubicBezTo>
                      <a:pt x="80" y="133"/>
                      <a:pt x="80" y="133"/>
                      <a:pt x="80" y="133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1"/>
                      <a:pt x="78" y="131"/>
                      <a:pt x="78" y="131"/>
                    </a:cubicBezTo>
                    <a:cubicBezTo>
                      <a:pt x="77" y="132"/>
                      <a:pt x="77" y="132"/>
                      <a:pt x="77" y="132"/>
                    </a:cubicBezTo>
                    <a:cubicBezTo>
                      <a:pt x="76" y="132"/>
                      <a:pt x="75" y="132"/>
                      <a:pt x="75" y="132"/>
                    </a:cubicBezTo>
                    <a:cubicBezTo>
                      <a:pt x="74" y="132"/>
                      <a:pt x="74" y="132"/>
                      <a:pt x="73" y="131"/>
                    </a:cubicBezTo>
                    <a:cubicBezTo>
                      <a:pt x="72" y="131"/>
                      <a:pt x="72" y="131"/>
                      <a:pt x="72" y="131"/>
                    </a:cubicBezTo>
                    <a:cubicBezTo>
                      <a:pt x="72" y="130"/>
                      <a:pt x="72" y="130"/>
                      <a:pt x="72" y="130"/>
                    </a:cubicBezTo>
                    <a:cubicBezTo>
                      <a:pt x="72" y="130"/>
                      <a:pt x="72" y="129"/>
                      <a:pt x="71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0" y="128"/>
                      <a:pt x="70" y="128"/>
                      <a:pt x="70" y="127"/>
                    </a:cubicBezTo>
                    <a:cubicBezTo>
                      <a:pt x="69" y="126"/>
                      <a:pt x="68" y="126"/>
                      <a:pt x="68" y="126"/>
                    </a:cubicBezTo>
                    <a:cubicBezTo>
                      <a:pt x="67" y="126"/>
                      <a:pt x="66" y="126"/>
                      <a:pt x="66" y="126"/>
                    </a:cubicBezTo>
                    <a:cubicBezTo>
                      <a:pt x="65" y="126"/>
                      <a:pt x="65" y="126"/>
                      <a:pt x="65" y="126"/>
                    </a:cubicBezTo>
                    <a:cubicBezTo>
                      <a:pt x="64" y="126"/>
                      <a:pt x="64" y="126"/>
                      <a:pt x="63" y="126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6" y="123"/>
                      <a:pt x="66" y="123"/>
                      <a:pt x="66" y="12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2"/>
                      <a:pt x="63" y="122"/>
                      <a:pt x="63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0" y="122"/>
                      <a:pt x="60" y="122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8" y="123"/>
                      <a:pt x="57" y="122"/>
                      <a:pt x="57" y="121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5" y="120"/>
                      <a:pt x="55" y="121"/>
                      <a:pt x="54" y="121"/>
                    </a:cubicBezTo>
                    <a:cubicBezTo>
                      <a:pt x="53" y="121"/>
                      <a:pt x="52" y="120"/>
                      <a:pt x="52" y="120"/>
                    </a:cubicBezTo>
                    <a:cubicBezTo>
                      <a:pt x="51" y="120"/>
                      <a:pt x="50" y="119"/>
                      <a:pt x="50" y="119"/>
                    </a:cubicBezTo>
                    <a:cubicBezTo>
                      <a:pt x="49" y="119"/>
                      <a:pt x="49" y="118"/>
                      <a:pt x="48" y="118"/>
                    </a:cubicBezTo>
                    <a:cubicBezTo>
                      <a:pt x="47" y="118"/>
                      <a:pt x="46" y="117"/>
                      <a:pt x="46" y="11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3" y="117"/>
                      <a:pt x="43" y="118"/>
                      <a:pt x="43" y="118"/>
                    </a:cubicBezTo>
                    <a:cubicBezTo>
                      <a:pt x="43" y="118"/>
                      <a:pt x="43" y="118"/>
                      <a:pt x="43" y="118"/>
                    </a:cubicBezTo>
                    <a:cubicBezTo>
                      <a:pt x="42" y="117"/>
                      <a:pt x="40" y="117"/>
                      <a:pt x="39" y="117"/>
                    </a:cubicBezTo>
                    <a:cubicBezTo>
                      <a:pt x="38" y="117"/>
                      <a:pt x="38" y="117"/>
                      <a:pt x="38" y="117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7" y="119"/>
                      <a:pt x="37" y="119"/>
                      <a:pt x="37" y="119"/>
                    </a:cubicBezTo>
                    <a:cubicBezTo>
                      <a:pt x="37" y="119"/>
                      <a:pt x="36" y="119"/>
                      <a:pt x="35" y="120"/>
                    </a:cubicBezTo>
                    <a:cubicBezTo>
                      <a:pt x="35" y="120"/>
                      <a:pt x="35" y="120"/>
                      <a:pt x="34" y="120"/>
                    </a:cubicBezTo>
                    <a:cubicBezTo>
                      <a:pt x="33" y="120"/>
                      <a:pt x="33" y="120"/>
                      <a:pt x="33" y="120"/>
                    </a:cubicBezTo>
                    <a:cubicBezTo>
                      <a:pt x="32" y="120"/>
                      <a:pt x="32" y="120"/>
                      <a:pt x="32" y="120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1" y="121"/>
                      <a:pt x="31" y="121"/>
                      <a:pt x="31" y="121"/>
                    </a:cubicBezTo>
                    <a:cubicBezTo>
                      <a:pt x="31" y="122"/>
                      <a:pt x="32" y="122"/>
                      <a:pt x="32" y="123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6"/>
                      <a:pt x="32" y="126"/>
                    </a:cubicBezTo>
                    <a:cubicBezTo>
                      <a:pt x="32" y="126"/>
                      <a:pt x="32" y="126"/>
                      <a:pt x="32" y="126"/>
                    </a:cubicBezTo>
                    <a:cubicBezTo>
                      <a:pt x="31" y="126"/>
                      <a:pt x="31" y="126"/>
                      <a:pt x="31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0" y="125"/>
                      <a:pt x="30" y="125"/>
                      <a:pt x="29" y="125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8" y="122"/>
                      <a:pt x="27" y="122"/>
                      <a:pt x="27" y="122"/>
                    </a:cubicBezTo>
                    <a:cubicBezTo>
                      <a:pt x="26" y="122"/>
                      <a:pt x="26" y="122"/>
                      <a:pt x="25" y="122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4" y="123"/>
                      <a:pt x="23" y="123"/>
                      <a:pt x="23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2"/>
                      <a:pt x="21" y="122"/>
                      <a:pt x="20" y="122"/>
                    </a:cubicBezTo>
                    <a:cubicBezTo>
                      <a:pt x="20" y="121"/>
                      <a:pt x="20" y="121"/>
                      <a:pt x="20" y="121"/>
                    </a:cubicBezTo>
                    <a:cubicBezTo>
                      <a:pt x="20" y="121"/>
                      <a:pt x="20" y="120"/>
                      <a:pt x="20" y="120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19" y="119"/>
                      <a:pt x="19" y="119"/>
                      <a:pt x="19" y="118"/>
                    </a:cubicBezTo>
                    <a:cubicBezTo>
                      <a:pt x="19" y="118"/>
                      <a:pt x="19" y="118"/>
                      <a:pt x="19" y="11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19" y="117"/>
                      <a:pt x="20" y="117"/>
                      <a:pt x="20" y="117"/>
                    </a:cubicBezTo>
                    <a:cubicBezTo>
                      <a:pt x="21" y="117"/>
                      <a:pt x="22" y="116"/>
                      <a:pt x="23" y="115"/>
                    </a:cubicBezTo>
                    <a:cubicBezTo>
                      <a:pt x="24" y="114"/>
                      <a:pt x="23" y="113"/>
                      <a:pt x="23" y="112"/>
                    </a:cubicBezTo>
                    <a:cubicBezTo>
                      <a:pt x="23" y="112"/>
                      <a:pt x="23" y="112"/>
                      <a:pt x="23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1"/>
                      <a:pt x="22" y="111"/>
                    </a:cubicBezTo>
                    <a:cubicBezTo>
                      <a:pt x="22" y="110"/>
                      <a:pt x="22" y="109"/>
                      <a:pt x="22" y="109"/>
                    </a:cubicBezTo>
                    <a:cubicBezTo>
                      <a:pt x="22" y="108"/>
                      <a:pt x="22" y="107"/>
                      <a:pt x="22" y="107"/>
                    </a:cubicBezTo>
                    <a:cubicBezTo>
                      <a:pt x="22" y="107"/>
                      <a:pt x="21" y="106"/>
                      <a:pt x="20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8" y="106"/>
                      <a:pt x="18" y="106"/>
                      <a:pt x="18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6" y="106"/>
                      <a:pt x="16" y="105"/>
                      <a:pt x="16" y="105"/>
                    </a:cubicBezTo>
                    <a:cubicBezTo>
                      <a:pt x="16" y="105"/>
                      <a:pt x="16" y="105"/>
                      <a:pt x="16" y="105"/>
                    </a:cubicBezTo>
                    <a:cubicBezTo>
                      <a:pt x="16" y="105"/>
                      <a:pt x="16" y="104"/>
                      <a:pt x="16" y="103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1"/>
                      <a:pt x="17" y="100"/>
                      <a:pt x="17" y="99"/>
                    </a:cubicBezTo>
                    <a:cubicBezTo>
                      <a:pt x="17" y="99"/>
                      <a:pt x="17" y="99"/>
                      <a:pt x="17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9" y="99"/>
                      <a:pt x="19" y="99"/>
                      <a:pt x="19" y="99"/>
                    </a:cubicBezTo>
                    <a:cubicBezTo>
                      <a:pt x="20" y="99"/>
                      <a:pt x="21" y="99"/>
                      <a:pt x="22" y="96"/>
                    </a:cubicBezTo>
                    <a:cubicBezTo>
                      <a:pt x="22" y="95"/>
                      <a:pt x="22" y="94"/>
                      <a:pt x="22" y="93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19" y="91"/>
                    </a:cubicBezTo>
                    <a:cubicBezTo>
                      <a:pt x="19" y="91"/>
                      <a:pt x="18" y="91"/>
                      <a:pt x="18" y="92"/>
                    </a:cubicBezTo>
                    <a:cubicBezTo>
                      <a:pt x="16" y="92"/>
                      <a:pt x="16" y="93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2" y="97"/>
                      <a:pt x="12" y="97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8"/>
                      <a:pt x="11" y="98"/>
                      <a:pt x="11" y="98"/>
                    </a:cubicBezTo>
                    <a:cubicBezTo>
                      <a:pt x="10" y="98"/>
                      <a:pt x="9" y="99"/>
                      <a:pt x="9" y="100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7"/>
                      <a:pt x="9" y="97"/>
                    </a:cubicBezTo>
                    <a:cubicBezTo>
                      <a:pt x="9" y="96"/>
                      <a:pt x="8" y="96"/>
                      <a:pt x="8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5"/>
                      <a:pt x="7" y="95"/>
                      <a:pt x="7" y="95"/>
                    </a:cubicBezTo>
                    <a:cubicBezTo>
                      <a:pt x="7" y="94"/>
                      <a:pt x="7" y="94"/>
                      <a:pt x="7" y="94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0"/>
                      <a:pt x="10" y="89"/>
                      <a:pt x="10" y="89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2" y="89"/>
                      <a:pt x="12" y="89"/>
                      <a:pt x="12" y="89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1" y="86"/>
                      <a:pt x="12" y="85"/>
                      <a:pt x="12" y="85"/>
                    </a:cubicBezTo>
                    <a:cubicBezTo>
                      <a:pt x="12" y="85"/>
                      <a:pt x="12" y="85"/>
                      <a:pt x="12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4"/>
                      <a:pt x="13" y="84"/>
                      <a:pt x="13" y="84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3"/>
                      <a:pt x="13" y="82"/>
                      <a:pt x="13" y="82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6" y="79"/>
                      <a:pt x="16" y="78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6"/>
                      <a:pt x="18" y="76"/>
                    </a:cubicBezTo>
                    <a:cubicBezTo>
                      <a:pt x="19" y="75"/>
                      <a:pt x="20" y="74"/>
                      <a:pt x="20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2" y="73"/>
                      <a:pt x="23" y="73"/>
                      <a:pt x="23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3"/>
                      <a:pt x="26" y="72"/>
                      <a:pt x="27" y="72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8" y="71"/>
                      <a:pt x="29" y="70"/>
                      <a:pt x="30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1"/>
                      <a:pt x="33" y="72"/>
                      <a:pt x="33" y="73"/>
                    </a:cubicBezTo>
                    <a:cubicBezTo>
                      <a:pt x="33" y="75"/>
                      <a:pt x="33" y="76"/>
                      <a:pt x="33" y="77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1" y="77"/>
                      <a:pt x="31" y="77"/>
                      <a:pt x="31" y="77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31" y="80"/>
                      <a:pt x="32" y="80"/>
                      <a:pt x="32" y="80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6" y="82"/>
                      <a:pt x="36" y="79"/>
                      <a:pt x="36" y="78"/>
                    </a:cubicBezTo>
                    <a:cubicBezTo>
                      <a:pt x="36" y="77"/>
                      <a:pt x="36" y="76"/>
                      <a:pt x="36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4"/>
                      <a:pt x="37" y="73"/>
                      <a:pt x="38" y="73"/>
                    </a:cubicBezTo>
                    <a:cubicBezTo>
                      <a:pt x="38" y="73"/>
                      <a:pt x="38" y="73"/>
                      <a:pt x="38" y="73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0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69"/>
                      <a:pt x="42" y="69"/>
                      <a:pt x="4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2" y="68"/>
                      <a:pt x="43" y="67"/>
                      <a:pt x="43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5" y="65"/>
                      <a:pt x="44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3"/>
                      <a:pt x="47" y="63"/>
                      <a:pt x="47" y="62"/>
                    </a:cubicBezTo>
                    <a:cubicBezTo>
                      <a:pt x="48" y="62"/>
                      <a:pt x="48" y="61"/>
                      <a:pt x="49" y="60"/>
                    </a:cubicBezTo>
                    <a:cubicBezTo>
                      <a:pt x="50" y="60"/>
                      <a:pt x="50" y="59"/>
                      <a:pt x="51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3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7"/>
                      <a:pt x="54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6" y="56"/>
                      <a:pt x="56" y="56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56" y="52"/>
                      <a:pt x="57" y="52"/>
                      <a:pt x="57" y="51"/>
                    </a:cubicBezTo>
                    <a:cubicBezTo>
                      <a:pt x="58" y="50"/>
                      <a:pt x="59" y="48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3" y="47"/>
                      <a:pt x="63" y="47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9" y="43"/>
                      <a:pt x="69" y="42"/>
                      <a:pt x="69" y="42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7" y="36"/>
                      <a:pt x="78" y="35"/>
                      <a:pt x="78" y="35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0" y="35"/>
                      <a:pt x="80" y="35"/>
                      <a:pt x="80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2" y="34"/>
                      <a:pt x="82" y="34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83" y="33"/>
                      <a:pt x="83" y="32"/>
                      <a:pt x="83" y="31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79" y="30"/>
                      <a:pt x="79" y="30"/>
                      <a:pt x="79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1"/>
                      <a:pt x="77" y="31"/>
                      <a:pt x="77" y="31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4" y="26"/>
                      <a:pt x="94" y="26"/>
                      <a:pt x="94" y="26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8" y="23"/>
                    </a:cubicBezTo>
                    <a:cubicBezTo>
                      <a:pt x="98" y="23"/>
                      <a:pt x="99" y="23"/>
                      <a:pt x="99" y="23"/>
                    </a:cubicBezTo>
                    <a:cubicBezTo>
                      <a:pt x="100" y="23"/>
                      <a:pt x="100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2" y="23"/>
                      <a:pt x="102" y="23"/>
                      <a:pt x="102" y="23"/>
                    </a:cubicBezTo>
                    <a:cubicBezTo>
                      <a:pt x="103" y="23"/>
                      <a:pt x="103" y="22"/>
                      <a:pt x="103" y="22"/>
                    </a:cubicBezTo>
                    <a:cubicBezTo>
                      <a:pt x="104" y="21"/>
                      <a:pt x="104" y="21"/>
                      <a:pt x="104" y="20"/>
                    </a:cubicBezTo>
                    <a:cubicBezTo>
                      <a:pt x="103" y="19"/>
                      <a:pt x="103" y="18"/>
                      <a:pt x="103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2" y="17"/>
                      <a:pt x="102" y="17"/>
                      <a:pt x="102" y="16"/>
                    </a:cubicBezTo>
                    <a:cubicBezTo>
                      <a:pt x="102" y="11"/>
                      <a:pt x="102" y="11"/>
                      <a:pt x="102" y="11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0" y="11"/>
                      <a:pt x="100" y="12"/>
                      <a:pt x="99" y="12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8" y="12"/>
                      <a:pt x="98" y="12"/>
                      <a:pt x="98" y="12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9"/>
                      <a:pt x="97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9"/>
                      <a:pt x="88" y="9"/>
                    </a:cubicBezTo>
                    <a:cubicBezTo>
                      <a:pt x="88" y="10"/>
                      <a:pt x="88" y="11"/>
                      <a:pt x="87" y="11"/>
                    </a:cubicBezTo>
                    <a:cubicBezTo>
                      <a:pt x="87" y="11"/>
                      <a:pt x="86" y="11"/>
                      <a:pt x="86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14"/>
                      <a:pt x="82" y="15"/>
                      <a:pt x="81" y="15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80" y="16"/>
                      <a:pt x="80" y="16"/>
                      <a:pt x="80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8" y="18"/>
                      <a:pt x="77" y="19"/>
                      <a:pt x="76" y="19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1"/>
                      <a:pt x="74" y="21"/>
                      <a:pt x="74" y="21"/>
                    </a:cubicBezTo>
                    <a:cubicBezTo>
                      <a:pt x="73" y="21"/>
                      <a:pt x="73" y="22"/>
                      <a:pt x="73" y="23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3" y="22"/>
                      <a:pt x="73" y="21"/>
                    </a:cubicBezTo>
                    <a:cubicBezTo>
                      <a:pt x="73" y="20"/>
                      <a:pt x="73" y="19"/>
                      <a:pt x="72" y="18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6"/>
                      <a:pt x="7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5" y="14"/>
                      <a:pt x="75" y="13"/>
                      <a:pt x="75" y="13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1" y="9"/>
                      <a:pt x="82" y="8"/>
                      <a:pt x="82" y="8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6" y="7"/>
                      <a:pt x="86" y="7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8" y="5"/>
                      <a:pt x="88" y="5"/>
                      <a:pt x="88" y="4"/>
                    </a:cubicBezTo>
                    <a:cubicBezTo>
                      <a:pt x="89" y="3"/>
                      <a:pt x="89" y="2"/>
                      <a:pt x="89" y="2"/>
                    </a:cubicBezTo>
                    <a:cubicBezTo>
                      <a:pt x="88" y="0"/>
                      <a:pt x="87" y="0"/>
                      <a:pt x="86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43"/>
              <p:cNvSpPr>
                <a:spLocks noEditPoints="1"/>
              </p:cNvSpPr>
              <p:nvPr/>
            </p:nvSpPr>
            <p:spPr bwMode="auto">
              <a:xfrm>
                <a:off x="4164" y="2301"/>
                <a:ext cx="31" cy="55"/>
              </a:xfrm>
              <a:custGeom>
                <a:avLst/>
                <a:gdLst>
                  <a:gd name="T0" fmla="*/ 12 w 13"/>
                  <a:gd name="T1" fmla="*/ 0 h 23"/>
                  <a:gd name="T2" fmla="*/ 12 w 13"/>
                  <a:gd name="T3" fmla="*/ 0 h 23"/>
                  <a:gd name="T4" fmla="*/ 12 w 13"/>
                  <a:gd name="T5" fmla="*/ 0 h 23"/>
                  <a:gd name="T6" fmla="*/ 12 w 13"/>
                  <a:gd name="T7" fmla="*/ 0 h 23"/>
                  <a:gd name="T8" fmla="*/ 9 w 13"/>
                  <a:gd name="T9" fmla="*/ 0 h 23"/>
                  <a:gd name="T10" fmla="*/ 7 w 13"/>
                  <a:gd name="T11" fmla="*/ 2 h 23"/>
                  <a:gd name="T12" fmla="*/ 6 w 13"/>
                  <a:gd name="T13" fmla="*/ 4 h 23"/>
                  <a:gd name="T14" fmla="*/ 5 w 13"/>
                  <a:gd name="T15" fmla="*/ 6 h 23"/>
                  <a:gd name="T16" fmla="*/ 5 w 13"/>
                  <a:gd name="T17" fmla="*/ 6 h 23"/>
                  <a:gd name="T18" fmla="*/ 4 w 13"/>
                  <a:gd name="T19" fmla="*/ 7 h 23"/>
                  <a:gd name="T20" fmla="*/ 3 w 13"/>
                  <a:gd name="T21" fmla="*/ 9 h 23"/>
                  <a:gd name="T22" fmla="*/ 3 w 13"/>
                  <a:gd name="T23" fmla="*/ 9 h 23"/>
                  <a:gd name="T24" fmla="*/ 3 w 13"/>
                  <a:gd name="T25" fmla="*/ 10 h 23"/>
                  <a:gd name="T26" fmla="*/ 2 w 13"/>
                  <a:gd name="T27" fmla="*/ 14 h 23"/>
                  <a:gd name="T28" fmla="*/ 2 w 13"/>
                  <a:gd name="T29" fmla="*/ 14 h 23"/>
                  <a:gd name="T30" fmla="*/ 1 w 13"/>
                  <a:gd name="T31" fmla="*/ 14 h 23"/>
                  <a:gd name="T32" fmla="*/ 0 w 13"/>
                  <a:gd name="T33" fmla="*/ 19 h 23"/>
                  <a:gd name="T34" fmla="*/ 1 w 13"/>
                  <a:gd name="T35" fmla="*/ 21 h 23"/>
                  <a:gd name="T36" fmla="*/ 0 w 13"/>
                  <a:gd name="T37" fmla="*/ 22 h 23"/>
                  <a:gd name="T38" fmla="*/ 1 w 13"/>
                  <a:gd name="T39" fmla="*/ 23 h 23"/>
                  <a:gd name="T40" fmla="*/ 2 w 13"/>
                  <a:gd name="T41" fmla="*/ 23 h 23"/>
                  <a:gd name="T42" fmla="*/ 6 w 13"/>
                  <a:gd name="T43" fmla="*/ 19 h 23"/>
                  <a:gd name="T44" fmla="*/ 6 w 13"/>
                  <a:gd name="T45" fmla="*/ 18 h 23"/>
                  <a:gd name="T46" fmla="*/ 7 w 13"/>
                  <a:gd name="T47" fmla="*/ 18 h 23"/>
                  <a:gd name="T48" fmla="*/ 7 w 13"/>
                  <a:gd name="T49" fmla="*/ 16 h 23"/>
                  <a:gd name="T50" fmla="*/ 7 w 13"/>
                  <a:gd name="T51" fmla="*/ 14 h 23"/>
                  <a:gd name="T52" fmla="*/ 7 w 13"/>
                  <a:gd name="T53" fmla="*/ 14 h 23"/>
                  <a:gd name="T54" fmla="*/ 7 w 13"/>
                  <a:gd name="T55" fmla="*/ 13 h 23"/>
                  <a:gd name="T56" fmla="*/ 7 w 13"/>
                  <a:gd name="T57" fmla="*/ 12 h 23"/>
                  <a:gd name="T58" fmla="*/ 7 w 13"/>
                  <a:gd name="T59" fmla="*/ 12 h 23"/>
                  <a:gd name="T60" fmla="*/ 8 w 13"/>
                  <a:gd name="T61" fmla="*/ 10 h 23"/>
                  <a:gd name="T62" fmla="*/ 8 w 13"/>
                  <a:gd name="T63" fmla="*/ 10 h 23"/>
                  <a:gd name="T64" fmla="*/ 8 w 13"/>
                  <a:gd name="T65" fmla="*/ 9 h 23"/>
                  <a:gd name="T66" fmla="*/ 8 w 13"/>
                  <a:gd name="T67" fmla="*/ 9 h 23"/>
                  <a:gd name="T68" fmla="*/ 9 w 13"/>
                  <a:gd name="T69" fmla="*/ 9 h 23"/>
                  <a:gd name="T70" fmla="*/ 12 w 13"/>
                  <a:gd name="T71" fmla="*/ 2 h 23"/>
                  <a:gd name="T72" fmla="*/ 12 w 13"/>
                  <a:gd name="T73" fmla="*/ 3 h 23"/>
                  <a:gd name="T74" fmla="*/ 11 w 13"/>
                  <a:gd name="T75" fmla="*/ 3 h 23"/>
                  <a:gd name="T76" fmla="*/ 11 w 13"/>
                  <a:gd name="T77" fmla="*/ 2 h 23"/>
                  <a:gd name="T78" fmla="*/ 10 w 13"/>
                  <a:gd name="T79" fmla="*/ 1 h 23"/>
                  <a:gd name="T80" fmla="*/ 10 w 13"/>
                  <a:gd name="T81" fmla="*/ 0 h 23"/>
                  <a:gd name="T82" fmla="*/ 9 w 13"/>
                  <a:gd name="T8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" h="23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9" y="0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7" y="3"/>
                      <a:pt x="6" y="3"/>
                      <a:pt x="6" y="4"/>
                    </a:cubicBezTo>
                    <a:cubicBezTo>
                      <a:pt x="5" y="4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1"/>
                      <a:pt x="2" y="12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7"/>
                      <a:pt x="0" y="19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3"/>
                      <a:pt x="5" y="20"/>
                      <a:pt x="6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6"/>
                      <a:pt x="7" y="16"/>
                    </a:cubicBezTo>
                    <a:cubicBezTo>
                      <a:pt x="7" y="15"/>
                      <a:pt x="7" y="15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1" y="8"/>
                      <a:pt x="13" y="5"/>
                      <a:pt x="12" y="2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44"/>
              <p:cNvSpPr>
                <a:spLocks/>
              </p:cNvSpPr>
              <p:nvPr/>
            </p:nvSpPr>
            <p:spPr bwMode="auto">
              <a:xfrm>
                <a:off x="4188" y="2298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1 w 3"/>
                  <a:gd name="T7" fmla="*/ 3 h 4"/>
                  <a:gd name="T8" fmla="*/ 1 w 3"/>
                  <a:gd name="T9" fmla="*/ 4 h 4"/>
                  <a:gd name="T10" fmla="*/ 2 w 3"/>
                  <a:gd name="T11" fmla="*/ 4 h 4"/>
                  <a:gd name="T12" fmla="*/ 2 w 3"/>
                  <a:gd name="T13" fmla="*/ 3 h 4"/>
                  <a:gd name="T14" fmla="*/ 3 w 3"/>
                  <a:gd name="T15" fmla="*/ 2 h 4"/>
                  <a:gd name="T16" fmla="*/ 2 w 3"/>
                  <a:gd name="T17" fmla="*/ 1 h 4"/>
                  <a:gd name="T18" fmla="*/ 2 w 3"/>
                  <a:gd name="T19" fmla="*/ 1 h 4"/>
                  <a:gd name="T20" fmla="*/ 1 w 3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</a:path>
                </a:pathLst>
              </a:custGeom>
              <a:grpFill/>
              <a:ln w="127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1" name="组合 52"/>
          <p:cNvGrpSpPr/>
          <p:nvPr/>
        </p:nvGrpSpPr>
        <p:grpSpPr>
          <a:xfrm>
            <a:off x="1896259" y="2468898"/>
            <a:ext cx="281456" cy="45686"/>
            <a:chOff x="2490242" y="3398543"/>
            <a:chExt cx="375275" cy="60914"/>
          </a:xfrm>
        </p:grpSpPr>
        <p:sp>
          <p:nvSpPr>
            <p:cNvPr id="54" name="椭圆 53"/>
            <p:cNvSpPr/>
            <p:nvPr/>
          </p:nvSpPr>
          <p:spPr>
            <a:xfrm>
              <a:off x="2490242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2804603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cxnSp>
          <p:nvCxnSpPr>
            <p:cNvPr id="56" name="直接连接符 55"/>
            <p:cNvCxnSpPr>
              <a:stCxn id="54" idx="6"/>
              <a:endCxn id="55" idx="2"/>
            </p:cNvCxnSpPr>
            <p:nvPr/>
          </p:nvCxnSpPr>
          <p:spPr>
            <a:xfrm>
              <a:off x="2551156" y="3429000"/>
              <a:ext cx="253447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56"/>
          <p:cNvGrpSpPr/>
          <p:nvPr/>
        </p:nvGrpSpPr>
        <p:grpSpPr>
          <a:xfrm>
            <a:off x="3407278" y="2468898"/>
            <a:ext cx="281456" cy="45686"/>
            <a:chOff x="2490242" y="3398543"/>
            <a:chExt cx="375275" cy="60914"/>
          </a:xfrm>
        </p:grpSpPr>
        <p:sp>
          <p:nvSpPr>
            <p:cNvPr id="58" name="椭圆 57"/>
            <p:cNvSpPr/>
            <p:nvPr/>
          </p:nvSpPr>
          <p:spPr>
            <a:xfrm>
              <a:off x="2490242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804603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cxnSp>
          <p:nvCxnSpPr>
            <p:cNvPr id="60" name="直接连接符 59"/>
            <p:cNvCxnSpPr>
              <a:stCxn id="58" idx="6"/>
              <a:endCxn id="59" idx="2"/>
            </p:cNvCxnSpPr>
            <p:nvPr/>
          </p:nvCxnSpPr>
          <p:spPr>
            <a:xfrm>
              <a:off x="2551156" y="3429000"/>
              <a:ext cx="253447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60"/>
          <p:cNvGrpSpPr/>
          <p:nvPr/>
        </p:nvGrpSpPr>
        <p:grpSpPr>
          <a:xfrm>
            <a:off x="5454547" y="2468898"/>
            <a:ext cx="281456" cy="45686"/>
            <a:chOff x="2490242" y="3398543"/>
            <a:chExt cx="375275" cy="60914"/>
          </a:xfrm>
        </p:grpSpPr>
        <p:sp>
          <p:nvSpPr>
            <p:cNvPr id="62" name="椭圆 61"/>
            <p:cNvSpPr/>
            <p:nvPr/>
          </p:nvSpPr>
          <p:spPr>
            <a:xfrm>
              <a:off x="2490242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2804603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cxnSp>
          <p:nvCxnSpPr>
            <p:cNvPr id="64" name="直接连接符 63"/>
            <p:cNvCxnSpPr>
              <a:stCxn id="62" idx="6"/>
              <a:endCxn id="63" idx="2"/>
            </p:cNvCxnSpPr>
            <p:nvPr/>
          </p:nvCxnSpPr>
          <p:spPr>
            <a:xfrm>
              <a:off x="2551156" y="3429000"/>
              <a:ext cx="253447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64"/>
          <p:cNvGrpSpPr/>
          <p:nvPr/>
        </p:nvGrpSpPr>
        <p:grpSpPr>
          <a:xfrm>
            <a:off x="6965479" y="2468898"/>
            <a:ext cx="281456" cy="45686"/>
            <a:chOff x="2490242" y="3398543"/>
            <a:chExt cx="375275" cy="60914"/>
          </a:xfrm>
        </p:grpSpPr>
        <p:sp>
          <p:nvSpPr>
            <p:cNvPr id="66" name="椭圆 65"/>
            <p:cNvSpPr/>
            <p:nvPr/>
          </p:nvSpPr>
          <p:spPr>
            <a:xfrm>
              <a:off x="2490242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2804603" y="3398543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cxnSp>
          <p:nvCxnSpPr>
            <p:cNvPr id="68" name="直接连接符 67"/>
            <p:cNvCxnSpPr>
              <a:stCxn id="66" idx="6"/>
              <a:endCxn id="67" idx="2"/>
            </p:cNvCxnSpPr>
            <p:nvPr/>
          </p:nvCxnSpPr>
          <p:spPr>
            <a:xfrm>
              <a:off x="2551156" y="3429000"/>
              <a:ext cx="253447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8"/>
          <p:cNvGrpSpPr/>
          <p:nvPr/>
        </p:nvGrpSpPr>
        <p:grpSpPr>
          <a:xfrm>
            <a:off x="1778266" y="2470795"/>
            <a:ext cx="515159" cy="1405285"/>
            <a:chOff x="2371020" y="3294392"/>
            <a:chExt cx="686878" cy="1873713"/>
          </a:xfrm>
        </p:grpSpPr>
        <p:sp>
          <p:nvSpPr>
            <p:cNvPr id="70" name="椭圆 69"/>
            <p:cNvSpPr/>
            <p:nvPr/>
          </p:nvSpPr>
          <p:spPr>
            <a:xfrm>
              <a:off x="2684061" y="3294392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grpSp>
          <p:nvGrpSpPr>
            <p:cNvPr id="65" name="组合 70"/>
            <p:cNvGrpSpPr/>
            <p:nvPr/>
          </p:nvGrpSpPr>
          <p:grpSpPr>
            <a:xfrm>
              <a:off x="2371020" y="3355306"/>
              <a:ext cx="686878" cy="1812799"/>
              <a:chOff x="2371020" y="3355306"/>
              <a:chExt cx="686878" cy="1812799"/>
            </a:xfrm>
          </p:grpSpPr>
          <p:cxnSp>
            <p:nvCxnSpPr>
              <p:cNvPr id="72" name="直接连接符 71"/>
              <p:cNvCxnSpPr>
                <a:stCxn id="70" idx="4"/>
              </p:cNvCxnSpPr>
              <p:nvPr/>
            </p:nvCxnSpPr>
            <p:spPr>
              <a:xfrm>
                <a:off x="2714518" y="3355306"/>
                <a:ext cx="0" cy="1118939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椭圆 72"/>
              <p:cNvSpPr/>
              <p:nvPr/>
            </p:nvSpPr>
            <p:spPr>
              <a:xfrm>
                <a:off x="2371020" y="4481227"/>
                <a:ext cx="686878" cy="686878"/>
              </a:xfrm>
              <a:prstGeom prst="ellipse">
                <a:avLst/>
              </a:prstGeom>
              <a:noFill/>
              <a:ln w="15875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687273" y="4441608"/>
                <a:ext cx="60914" cy="6091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9" name="组合 74"/>
          <p:cNvGrpSpPr/>
          <p:nvPr/>
        </p:nvGrpSpPr>
        <p:grpSpPr>
          <a:xfrm>
            <a:off x="6844219" y="2470795"/>
            <a:ext cx="515159" cy="1405285"/>
            <a:chOff x="9125624" y="3294392"/>
            <a:chExt cx="686878" cy="1873713"/>
          </a:xfrm>
        </p:grpSpPr>
        <p:sp>
          <p:nvSpPr>
            <p:cNvPr id="76" name="椭圆 75"/>
            <p:cNvSpPr/>
            <p:nvPr/>
          </p:nvSpPr>
          <p:spPr>
            <a:xfrm>
              <a:off x="9438105" y="3294392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cxnSp>
          <p:nvCxnSpPr>
            <p:cNvPr id="77" name="直接连接符 76"/>
            <p:cNvCxnSpPr>
              <a:stCxn id="76" idx="4"/>
            </p:cNvCxnSpPr>
            <p:nvPr/>
          </p:nvCxnSpPr>
          <p:spPr>
            <a:xfrm>
              <a:off x="9468562" y="3355306"/>
              <a:ext cx="0" cy="1118939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/>
            <p:nvPr/>
          </p:nvSpPr>
          <p:spPr>
            <a:xfrm>
              <a:off x="9125624" y="4481227"/>
              <a:ext cx="686878" cy="686878"/>
            </a:xfrm>
            <a:prstGeom prst="ellipse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9441877" y="4441608"/>
              <a:ext cx="60914" cy="609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503451" y="3478871"/>
            <a:ext cx="1349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每周运动不少于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0" name="组合 85"/>
          <p:cNvGrpSpPr/>
          <p:nvPr/>
        </p:nvGrpSpPr>
        <p:grpSpPr>
          <a:xfrm>
            <a:off x="1812640" y="3389472"/>
            <a:ext cx="445740" cy="442118"/>
            <a:chOff x="2416853" y="4519292"/>
            <a:chExt cx="594320" cy="589490"/>
          </a:xfrm>
        </p:grpSpPr>
        <p:sp>
          <p:nvSpPr>
            <p:cNvPr id="87" name="椭圆 86"/>
            <p:cNvSpPr/>
            <p:nvPr/>
          </p:nvSpPr>
          <p:spPr>
            <a:xfrm>
              <a:off x="2421683" y="4519292"/>
              <a:ext cx="589490" cy="58949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C165"/>
                </a:solidFill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2416853" y="4638437"/>
              <a:ext cx="58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次</a:t>
              </a:r>
            </a:p>
          </p:txBody>
        </p:sp>
      </p:grpSp>
      <p:sp>
        <p:nvSpPr>
          <p:cNvPr id="92" name="弧形 91"/>
          <p:cNvSpPr/>
          <p:nvPr/>
        </p:nvSpPr>
        <p:spPr>
          <a:xfrm>
            <a:off x="3662530" y="1588296"/>
            <a:ext cx="1812104" cy="1806888"/>
          </a:xfrm>
          <a:prstGeom prst="arc">
            <a:avLst>
              <a:gd name="adj1" fmla="val 49290"/>
              <a:gd name="adj2" fmla="val 16215601"/>
            </a:avLst>
          </a:prstGeom>
          <a:ln w="158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86" name="组合 92"/>
          <p:cNvGrpSpPr/>
          <p:nvPr/>
        </p:nvGrpSpPr>
        <p:grpSpPr>
          <a:xfrm>
            <a:off x="4467726" y="1291390"/>
            <a:ext cx="3384885" cy="633663"/>
            <a:chOff x="6096908" y="1796181"/>
            <a:chExt cx="2230255" cy="686878"/>
          </a:xfrm>
        </p:grpSpPr>
        <p:sp>
          <p:nvSpPr>
            <p:cNvPr id="94" name="椭圆 93"/>
            <p:cNvSpPr/>
            <p:nvPr/>
          </p:nvSpPr>
          <p:spPr>
            <a:xfrm>
              <a:off x="7640285" y="1796181"/>
              <a:ext cx="686878" cy="686878"/>
            </a:xfrm>
            <a:prstGeom prst="ellipse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grpSp>
          <p:nvGrpSpPr>
            <p:cNvPr id="89" name="组合 94"/>
            <p:cNvGrpSpPr/>
            <p:nvPr/>
          </p:nvGrpSpPr>
          <p:grpSpPr>
            <a:xfrm>
              <a:off x="6096908" y="2092328"/>
              <a:ext cx="1566681" cy="60914"/>
              <a:chOff x="6096908" y="2092328"/>
              <a:chExt cx="1566681" cy="60914"/>
            </a:xfrm>
          </p:grpSpPr>
          <p:cxnSp>
            <p:nvCxnSpPr>
              <p:cNvPr id="96" name="直接连接符 95"/>
              <p:cNvCxnSpPr>
                <a:stCxn id="92" idx="2"/>
              </p:cNvCxnSpPr>
              <p:nvPr/>
            </p:nvCxnSpPr>
            <p:spPr>
              <a:xfrm flipV="1">
                <a:off x="6096908" y="2117728"/>
                <a:ext cx="1551095" cy="12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椭圆 96"/>
              <p:cNvSpPr/>
              <p:nvPr/>
            </p:nvSpPr>
            <p:spPr>
              <a:xfrm>
                <a:off x="7602675" y="2092328"/>
                <a:ext cx="60914" cy="6091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3" name="组合 97"/>
          <p:cNvGrpSpPr/>
          <p:nvPr/>
        </p:nvGrpSpPr>
        <p:grpSpPr>
          <a:xfrm>
            <a:off x="6778858" y="1315453"/>
            <a:ext cx="1049685" cy="579423"/>
            <a:chOff x="8017733" y="2136181"/>
            <a:chExt cx="602334" cy="589490"/>
          </a:xfrm>
        </p:grpSpPr>
        <p:sp>
          <p:nvSpPr>
            <p:cNvPr id="99" name="椭圆 98"/>
            <p:cNvSpPr/>
            <p:nvPr/>
          </p:nvSpPr>
          <p:spPr>
            <a:xfrm>
              <a:off x="8017733" y="2136181"/>
              <a:ext cx="589490" cy="5894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80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E45C5B"/>
                </a:solidFill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8039980" y="2184765"/>
              <a:ext cx="580087" cy="469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也可以两种结合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文本框 101"/>
          <p:cNvSpPr txBox="1"/>
          <p:nvPr/>
        </p:nvSpPr>
        <p:spPr>
          <a:xfrm>
            <a:off x="6208294" y="438540"/>
            <a:ext cx="27024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每次有氧运动时间应当不少于</a:t>
            </a:r>
            <a:r>
              <a:rPr lang="en-US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分钟，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每周至少有</a:t>
            </a:r>
            <a:r>
              <a:rPr lang="en-US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天进行所有主要肌群参与的抗阻力量练习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046084" y="2357541"/>
            <a:ext cx="7761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80"/>
          <p:cNvSpPr txBox="1"/>
          <p:nvPr/>
        </p:nvSpPr>
        <p:spPr>
          <a:xfrm>
            <a:off x="150525" y="2363944"/>
            <a:ext cx="812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累计至少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2289347" y="2317436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中等强度的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有氧运动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7238337" y="2429729"/>
            <a:ext cx="6815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75</a:t>
            </a:r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5890800" y="2285351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较大强度的</a:t>
            </a:r>
            <a:endParaRPr lang="en-US" altLang="zh-CN" sz="1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有氧运动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文本框 80"/>
          <p:cNvSpPr txBox="1"/>
          <p:nvPr/>
        </p:nvSpPr>
        <p:spPr>
          <a:xfrm>
            <a:off x="8051262" y="2420092"/>
            <a:ext cx="812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累计至少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文本框 80"/>
          <p:cNvSpPr txBox="1"/>
          <p:nvPr/>
        </p:nvSpPr>
        <p:spPr>
          <a:xfrm>
            <a:off x="5572756" y="3502934"/>
            <a:ext cx="1301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每周运动不少于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文本框 80"/>
          <p:cNvSpPr txBox="1"/>
          <p:nvPr/>
        </p:nvSpPr>
        <p:spPr>
          <a:xfrm>
            <a:off x="5284980" y="1369989"/>
            <a:ext cx="70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或者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5" name="图片 74" descr="timg (9).jpg"/>
          <p:cNvPicPr>
            <a:picLocks noChangeAspect="1"/>
          </p:cNvPicPr>
          <p:nvPr/>
        </p:nvPicPr>
        <p:blipFill>
          <a:blip r:embed="rId2"/>
          <a:srcRect t="3587" r="77914" b="67875"/>
          <a:stretch>
            <a:fillRect/>
          </a:stretch>
        </p:blipFill>
        <p:spPr>
          <a:xfrm>
            <a:off x="4098758" y="1929545"/>
            <a:ext cx="946277" cy="1222727"/>
          </a:xfrm>
          <a:prstGeom prst="rect">
            <a:avLst/>
          </a:prstGeom>
        </p:spPr>
      </p:pic>
      <p:grpSp>
        <p:nvGrpSpPr>
          <p:cNvPr id="82" name="组合 85"/>
          <p:cNvGrpSpPr/>
          <p:nvPr/>
        </p:nvGrpSpPr>
        <p:grpSpPr>
          <a:xfrm>
            <a:off x="6872941" y="3383252"/>
            <a:ext cx="445740" cy="442118"/>
            <a:chOff x="2416853" y="4519292"/>
            <a:chExt cx="594320" cy="589490"/>
          </a:xfrm>
        </p:grpSpPr>
        <p:sp>
          <p:nvSpPr>
            <p:cNvPr id="83" name="椭圆 82"/>
            <p:cNvSpPr/>
            <p:nvPr/>
          </p:nvSpPr>
          <p:spPr>
            <a:xfrm>
              <a:off x="2421683" y="4519292"/>
              <a:ext cx="589490" cy="58949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C165"/>
                </a:solidFill>
              </a:endParaRPr>
            </a:p>
          </p:txBody>
        </p:sp>
        <p:sp>
          <p:nvSpPr>
            <p:cNvPr id="84" name="文本框 87"/>
            <p:cNvSpPr txBox="1"/>
            <p:nvPr/>
          </p:nvSpPr>
          <p:spPr>
            <a:xfrm>
              <a:off x="2416853" y="4638437"/>
              <a:ext cx="580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次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5181580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4" accel="7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ntr" presetSubtype="4" accel="7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accel="7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7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1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6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"/>
                            </p:stCondLst>
                            <p:childTnLst>
                              <p:par>
                                <p:cTn id="6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00"/>
                            </p:stCondLst>
                            <p:childTnLst>
                              <p:par>
                                <p:cTn id="7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1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" presetClass="entr" presetSubtype="4" accel="7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81" grpId="0"/>
      <p:bldP spid="92" grpId="0" animBg="1"/>
      <p:bldP spid="102" grpId="0"/>
      <p:bldP spid="104" grpId="0"/>
      <p:bldP spid="105" grpId="0"/>
      <p:bldP spid="107" grpId="0"/>
      <p:bldP spid="108" grpId="0"/>
      <p:bldP spid="109" grpId="0"/>
      <p:bldP spid="110" grpId="0"/>
      <p:bldP spid="112" grpId="0"/>
      <p:bldP spid="1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90344" y="331070"/>
            <a:ext cx="4390666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应当在医生和运动专业人士的指导下进行运动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3265339" y="2582197"/>
            <a:ext cx="2105129" cy="2570468"/>
            <a:chOff x="4408748" y="2851198"/>
            <a:chExt cx="2806473" cy="3428085"/>
          </a:xfrm>
          <a:solidFill>
            <a:srgbClr val="A6A6A6"/>
          </a:solidFill>
        </p:grpSpPr>
        <p:sp>
          <p:nvSpPr>
            <p:cNvPr id="69" name="矩形 68"/>
            <p:cNvSpPr/>
            <p:nvPr/>
          </p:nvSpPr>
          <p:spPr>
            <a:xfrm>
              <a:off x="5654903" y="2851198"/>
              <a:ext cx="308446" cy="3428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 rot="3628266">
              <a:off x="6344896" y="3307680"/>
              <a:ext cx="240375" cy="15002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 rot="3222577">
              <a:off x="6279379" y="4508173"/>
              <a:ext cx="117002" cy="15002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 rot="18144688" flipH="1">
              <a:off x="5094796" y="2855932"/>
              <a:ext cx="152149" cy="15002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 rot="17368525" flipH="1">
              <a:off x="5067148" y="4124428"/>
              <a:ext cx="183475" cy="15002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533383" y="1043824"/>
            <a:ext cx="1686239" cy="1685630"/>
            <a:chOff x="1200760" y="3842074"/>
            <a:chExt cx="1784148" cy="1784148"/>
          </a:xfrm>
        </p:grpSpPr>
        <p:sp>
          <p:nvSpPr>
            <p:cNvPr id="77" name="椭圆 76"/>
            <p:cNvSpPr/>
            <p:nvPr/>
          </p:nvSpPr>
          <p:spPr>
            <a:xfrm>
              <a:off x="1200760" y="3842074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FFB850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054034" y="2216895"/>
            <a:ext cx="1457974" cy="1457447"/>
            <a:chOff x="1200760" y="3842075"/>
            <a:chExt cx="1784148" cy="1784148"/>
          </a:xfrm>
        </p:grpSpPr>
        <p:sp>
          <p:nvSpPr>
            <p:cNvPr id="82" name="椭圆 81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00AF92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335963" y="3278450"/>
            <a:ext cx="1301495" cy="1301024"/>
            <a:chOff x="1200760" y="3842075"/>
            <a:chExt cx="1784148" cy="1784148"/>
          </a:xfrm>
        </p:grpSpPr>
        <p:sp>
          <p:nvSpPr>
            <p:cNvPr id="87" name="椭圆 86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01ACBE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447236" y="2026262"/>
            <a:ext cx="1145447" cy="1145033"/>
            <a:chOff x="1200760" y="3842075"/>
            <a:chExt cx="1784148" cy="1784148"/>
          </a:xfrm>
        </p:grpSpPr>
        <p:sp>
          <p:nvSpPr>
            <p:cNvPr id="92" name="椭圆 91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F6615B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825111" y="3722628"/>
            <a:ext cx="917585" cy="917254"/>
            <a:chOff x="1200760" y="3842075"/>
            <a:chExt cx="1784148" cy="1784148"/>
          </a:xfrm>
        </p:grpSpPr>
        <p:sp>
          <p:nvSpPr>
            <p:cNvPr id="99" name="椭圆 98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663A77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593020" y="4595471"/>
            <a:ext cx="564393" cy="555415"/>
            <a:chOff x="646691" y="2628229"/>
            <a:chExt cx="2672598" cy="2631032"/>
          </a:xfrm>
        </p:grpSpPr>
        <p:grpSp>
          <p:nvGrpSpPr>
            <p:cNvPr id="102" name="组合 101"/>
            <p:cNvGrpSpPr/>
            <p:nvPr/>
          </p:nvGrpSpPr>
          <p:grpSpPr>
            <a:xfrm>
              <a:off x="1066991" y="3331434"/>
              <a:ext cx="1712544" cy="1927827"/>
              <a:chOff x="3442680" y="2338959"/>
              <a:chExt cx="3567427" cy="4015885"/>
            </a:xfrm>
            <a:solidFill>
              <a:schemeClr val="bg1">
                <a:lumMod val="65000"/>
              </a:schemeClr>
            </a:solidFill>
            <a:effectLst/>
          </p:grpSpPr>
          <p:sp>
            <p:nvSpPr>
              <p:cNvPr id="108" name="矩形 107"/>
              <p:cNvSpPr/>
              <p:nvPr/>
            </p:nvSpPr>
            <p:spPr>
              <a:xfrm>
                <a:off x="5138533" y="2338959"/>
                <a:ext cx="246743" cy="401588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矩形 108"/>
              <p:cNvSpPr/>
              <p:nvPr/>
            </p:nvSpPr>
            <p:spPr>
              <a:xfrm rot="3540000">
                <a:off x="5934433" y="3106991"/>
                <a:ext cx="246743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矩形 109"/>
              <p:cNvSpPr/>
              <p:nvPr/>
            </p:nvSpPr>
            <p:spPr>
              <a:xfrm rot="3000000">
                <a:off x="5675244" y="4619284"/>
                <a:ext cx="246743" cy="14459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矩形 110"/>
              <p:cNvSpPr/>
              <p:nvPr/>
            </p:nvSpPr>
            <p:spPr>
              <a:xfrm rot="18060000" flipH="1">
                <a:off x="4447752" y="2660478"/>
                <a:ext cx="160051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矩形 111"/>
              <p:cNvSpPr/>
              <p:nvPr/>
            </p:nvSpPr>
            <p:spPr>
              <a:xfrm rot="17340000" flipH="1">
                <a:off x="4336072" y="3870037"/>
                <a:ext cx="117819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3" name="椭圆 102"/>
            <p:cNvSpPr/>
            <p:nvPr/>
          </p:nvSpPr>
          <p:spPr>
            <a:xfrm>
              <a:off x="1413019" y="2628229"/>
              <a:ext cx="1079165" cy="1079165"/>
            </a:xfrm>
            <a:prstGeom prst="ellipse">
              <a:avLst/>
            </a:prstGeom>
            <a:solidFill>
              <a:srgbClr val="FFB850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646691" y="4058872"/>
              <a:ext cx="832935" cy="832935"/>
            </a:xfrm>
            <a:prstGeom prst="ellipse">
              <a:avLst/>
            </a:prstGeom>
            <a:solidFill>
              <a:srgbClr val="01ACBE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2239703" y="4343238"/>
              <a:ext cx="587239" cy="587239"/>
            </a:xfrm>
            <a:prstGeom prst="ellipse">
              <a:avLst/>
            </a:prstGeom>
            <a:solidFill>
              <a:srgbClr val="663A77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717904" y="3257202"/>
              <a:ext cx="733068" cy="733068"/>
            </a:xfrm>
            <a:prstGeom prst="ellipse">
              <a:avLst/>
            </a:prstGeom>
            <a:solidFill>
              <a:srgbClr val="F6615B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2386211" y="3379248"/>
              <a:ext cx="933078" cy="933080"/>
            </a:xfrm>
            <a:prstGeom prst="ellipse">
              <a:avLst/>
            </a:prstGeom>
            <a:solidFill>
              <a:srgbClr val="00AF92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602904" y="4738757"/>
            <a:ext cx="424037" cy="417290"/>
            <a:chOff x="646691" y="2628229"/>
            <a:chExt cx="2672598" cy="2631032"/>
          </a:xfrm>
        </p:grpSpPr>
        <p:grpSp>
          <p:nvGrpSpPr>
            <p:cNvPr id="114" name="组合 113"/>
            <p:cNvGrpSpPr/>
            <p:nvPr/>
          </p:nvGrpSpPr>
          <p:grpSpPr>
            <a:xfrm>
              <a:off x="1066991" y="3331434"/>
              <a:ext cx="1712544" cy="1927827"/>
              <a:chOff x="3442680" y="2338959"/>
              <a:chExt cx="3567427" cy="4015885"/>
            </a:xfrm>
            <a:solidFill>
              <a:schemeClr val="bg1">
                <a:lumMod val="65000"/>
              </a:schemeClr>
            </a:solidFill>
            <a:effectLst/>
          </p:grpSpPr>
          <p:sp>
            <p:nvSpPr>
              <p:cNvPr id="120" name="矩形 119"/>
              <p:cNvSpPr/>
              <p:nvPr/>
            </p:nvSpPr>
            <p:spPr>
              <a:xfrm>
                <a:off x="5138533" y="2338959"/>
                <a:ext cx="246743" cy="401588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矩形 120"/>
              <p:cNvSpPr/>
              <p:nvPr/>
            </p:nvSpPr>
            <p:spPr>
              <a:xfrm rot="3540000">
                <a:off x="5934433" y="3106991"/>
                <a:ext cx="246743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矩形 121"/>
              <p:cNvSpPr/>
              <p:nvPr/>
            </p:nvSpPr>
            <p:spPr>
              <a:xfrm rot="3000000">
                <a:off x="5675244" y="4619284"/>
                <a:ext cx="246743" cy="14459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矩形 122"/>
              <p:cNvSpPr/>
              <p:nvPr/>
            </p:nvSpPr>
            <p:spPr>
              <a:xfrm rot="18060000" flipH="1">
                <a:off x="4447752" y="2660478"/>
                <a:ext cx="160051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矩形 123"/>
              <p:cNvSpPr/>
              <p:nvPr/>
            </p:nvSpPr>
            <p:spPr>
              <a:xfrm rot="17340000" flipH="1">
                <a:off x="4336072" y="3870037"/>
                <a:ext cx="117819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5" name="椭圆 114"/>
            <p:cNvSpPr/>
            <p:nvPr/>
          </p:nvSpPr>
          <p:spPr>
            <a:xfrm>
              <a:off x="1413019" y="2628229"/>
              <a:ext cx="1079165" cy="1079165"/>
            </a:xfrm>
            <a:prstGeom prst="ellipse">
              <a:avLst/>
            </a:prstGeom>
            <a:solidFill>
              <a:srgbClr val="FFB850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646691" y="4058872"/>
              <a:ext cx="832935" cy="832935"/>
            </a:xfrm>
            <a:prstGeom prst="ellipse">
              <a:avLst/>
            </a:prstGeom>
            <a:solidFill>
              <a:srgbClr val="01ACBE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2239703" y="4343238"/>
              <a:ext cx="587239" cy="587239"/>
            </a:xfrm>
            <a:prstGeom prst="ellipse">
              <a:avLst/>
            </a:prstGeom>
            <a:solidFill>
              <a:srgbClr val="663A77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717904" y="3257202"/>
              <a:ext cx="733068" cy="733068"/>
            </a:xfrm>
            <a:prstGeom prst="ellipse">
              <a:avLst/>
            </a:prstGeom>
            <a:solidFill>
              <a:srgbClr val="F6615B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2386211" y="3379248"/>
              <a:ext cx="933078" cy="933080"/>
            </a:xfrm>
            <a:prstGeom prst="ellipse">
              <a:avLst/>
            </a:prstGeom>
            <a:solidFill>
              <a:srgbClr val="00AF92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27" name="文本框 166"/>
          <p:cNvSpPr txBox="1"/>
          <p:nvPr/>
        </p:nvSpPr>
        <p:spPr>
          <a:xfrm>
            <a:off x="5831305" y="4110953"/>
            <a:ext cx="1284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慢病患者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文本框 170"/>
          <p:cNvSpPr txBox="1"/>
          <p:nvPr/>
        </p:nvSpPr>
        <p:spPr>
          <a:xfrm>
            <a:off x="3693209" y="1677651"/>
            <a:ext cx="1403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特殊人群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8" name="图片 57" descr="3399658_090457518131_2.jpg"/>
          <p:cNvPicPr>
            <a:picLocks noChangeAspect="1"/>
          </p:cNvPicPr>
          <p:nvPr/>
        </p:nvPicPr>
        <p:blipFill>
          <a:blip r:embed="rId2"/>
          <a:srcRect l="5674" t="6237" r="9658" b="3622"/>
          <a:stretch>
            <a:fillRect/>
          </a:stretch>
        </p:blipFill>
        <p:spPr>
          <a:xfrm>
            <a:off x="2783305" y="2364352"/>
            <a:ext cx="465221" cy="495293"/>
          </a:xfrm>
          <a:prstGeom prst="rect">
            <a:avLst/>
          </a:prstGeom>
        </p:spPr>
      </p:pic>
      <p:pic>
        <p:nvPicPr>
          <p:cNvPr id="59" name="图片 58" descr="6772262_130327810000_2.jpg"/>
          <p:cNvPicPr>
            <a:picLocks noChangeAspect="1"/>
          </p:cNvPicPr>
          <p:nvPr/>
        </p:nvPicPr>
        <p:blipFill>
          <a:blip r:embed="rId3"/>
          <a:srcRect l="23483" t="16678" r="12867" b="19100"/>
          <a:stretch>
            <a:fillRect/>
          </a:stretch>
        </p:blipFill>
        <p:spPr>
          <a:xfrm>
            <a:off x="5454316" y="2630906"/>
            <a:ext cx="697831" cy="617620"/>
          </a:xfrm>
          <a:prstGeom prst="rect">
            <a:avLst/>
          </a:prstGeom>
        </p:spPr>
      </p:pic>
      <p:pic>
        <p:nvPicPr>
          <p:cNvPr id="60" name="图片 59" descr="2290814_153725712711_2.jpg"/>
          <p:cNvPicPr>
            <a:picLocks noChangeAspect="1"/>
          </p:cNvPicPr>
          <p:nvPr/>
        </p:nvPicPr>
        <p:blipFill>
          <a:blip r:embed="rId4"/>
          <a:srcRect l="46754" t="21292" r="40526" b="51443"/>
          <a:stretch>
            <a:fillRect/>
          </a:stretch>
        </p:blipFill>
        <p:spPr>
          <a:xfrm>
            <a:off x="2688983" y="3689684"/>
            <a:ext cx="586755" cy="553453"/>
          </a:xfrm>
          <a:prstGeom prst="rect">
            <a:avLst/>
          </a:prstGeom>
        </p:spPr>
      </p:pic>
      <p:pic>
        <p:nvPicPr>
          <p:cNvPr id="61" name="图片 60" descr="6984364_940980.jpg"/>
          <p:cNvPicPr>
            <a:picLocks noChangeAspect="1"/>
          </p:cNvPicPr>
          <p:nvPr/>
        </p:nvPicPr>
        <p:blipFill>
          <a:blip r:embed="rId5" cstate="print"/>
          <a:srcRect l="18421" t="7342" r="18211" b="34132"/>
          <a:stretch>
            <a:fillRect/>
          </a:stretch>
        </p:blipFill>
        <p:spPr>
          <a:xfrm>
            <a:off x="5085347" y="3994883"/>
            <a:ext cx="425116" cy="392632"/>
          </a:xfrm>
          <a:prstGeom prst="rect">
            <a:avLst/>
          </a:prstGeom>
        </p:spPr>
      </p:pic>
      <p:sp>
        <p:nvSpPr>
          <p:cNvPr id="62" name="文本框 166"/>
          <p:cNvSpPr txBox="1"/>
          <p:nvPr/>
        </p:nvSpPr>
        <p:spPr>
          <a:xfrm>
            <a:off x="6553200" y="2707270"/>
            <a:ext cx="1163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婴幼儿</a:t>
            </a:r>
          </a:p>
        </p:txBody>
      </p:sp>
      <p:sp>
        <p:nvSpPr>
          <p:cNvPr id="63" name="文本框 166"/>
          <p:cNvSpPr txBox="1"/>
          <p:nvPr/>
        </p:nvSpPr>
        <p:spPr>
          <a:xfrm>
            <a:off x="1348940" y="2426532"/>
            <a:ext cx="1403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残疾人</a:t>
            </a:r>
          </a:p>
        </p:txBody>
      </p:sp>
      <p:sp>
        <p:nvSpPr>
          <p:cNvPr id="64" name="文本框 166"/>
          <p:cNvSpPr txBox="1"/>
          <p:nvPr/>
        </p:nvSpPr>
        <p:spPr>
          <a:xfrm>
            <a:off x="1180499" y="3830217"/>
            <a:ext cx="1403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孕妇</a:t>
            </a:r>
          </a:p>
        </p:txBody>
      </p:sp>
    </p:spTree>
    <p:extLst>
      <p:ext uri="{BB962C8B-B14F-4D97-AF65-F5344CB8AC3E}">
        <p14:creationId xmlns="" xmlns:p14="http://schemas.microsoft.com/office/powerpoint/2010/main" val="42612636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7" grpId="0"/>
      <p:bldP spid="129" grpId="0"/>
      <p:bldP spid="62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 smtClean="0">
                <a:solidFill>
                  <a:srgbClr val="6C40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科学健身   点亮生命</a:t>
            </a:r>
            <a:endParaRPr lang="zh-CN" altLang="en-US" sz="1800" b="1" dirty="0">
              <a:solidFill>
                <a:srgbClr val="6C40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17"/>
          <p:cNvSpPr>
            <a:spLocks/>
          </p:cNvSpPr>
          <p:nvPr/>
        </p:nvSpPr>
        <p:spPr bwMode="auto">
          <a:xfrm>
            <a:off x="3616559" y="1514953"/>
            <a:ext cx="1859012" cy="2595780"/>
          </a:xfrm>
          <a:custGeom>
            <a:avLst/>
            <a:gdLst>
              <a:gd name="T0" fmla="*/ 1298 w 2286"/>
              <a:gd name="T1" fmla="*/ 2718 h 3192"/>
              <a:gd name="T2" fmla="*/ 1639 w 2286"/>
              <a:gd name="T3" fmla="*/ 3192 h 3192"/>
              <a:gd name="T4" fmla="*/ 1987 w 2286"/>
              <a:gd name="T5" fmla="*/ 2456 h 3192"/>
              <a:gd name="T6" fmla="*/ 2286 w 2286"/>
              <a:gd name="T7" fmla="*/ 1595 h 3192"/>
              <a:gd name="T8" fmla="*/ 0 w 2286"/>
              <a:gd name="T9" fmla="*/ 641 h 3192"/>
              <a:gd name="T10" fmla="*/ 720 w 2286"/>
              <a:gd name="T11" fmla="*/ 0 h 3192"/>
              <a:gd name="T12" fmla="*/ 2066 w 2286"/>
              <a:gd name="T13" fmla="*/ 736 h 3192"/>
              <a:gd name="T14" fmla="*/ 104 w 2286"/>
              <a:gd name="T15" fmla="*/ 1909 h 3192"/>
              <a:gd name="T16" fmla="*/ 1566 w 2286"/>
              <a:gd name="T17" fmla="*/ 1921 h 3192"/>
              <a:gd name="T18" fmla="*/ 1987 w 2286"/>
              <a:gd name="T19" fmla="*/ 2456 h 3192"/>
              <a:gd name="T20" fmla="*/ 590 w 2286"/>
              <a:gd name="T21" fmla="*/ 3116 h 3192"/>
              <a:gd name="T22" fmla="*/ 334 w 2286"/>
              <a:gd name="T23" fmla="*/ 2688 h 3192"/>
              <a:gd name="T24" fmla="*/ 253 w 2286"/>
              <a:gd name="T25" fmla="*/ 2316 h 3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86" h="3192">
                <a:moveTo>
                  <a:pt x="1298" y="2718"/>
                </a:moveTo>
                <a:lnTo>
                  <a:pt x="1639" y="3192"/>
                </a:lnTo>
                <a:lnTo>
                  <a:pt x="1987" y="2456"/>
                </a:lnTo>
                <a:lnTo>
                  <a:pt x="2286" y="1595"/>
                </a:lnTo>
                <a:lnTo>
                  <a:pt x="0" y="641"/>
                </a:lnTo>
                <a:lnTo>
                  <a:pt x="720" y="0"/>
                </a:lnTo>
                <a:lnTo>
                  <a:pt x="2066" y="736"/>
                </a:lnTo>
                <a:lnTo>
                  <a:pt x="104" y="1909"/>
                </a:lnTo>
                <a:lnTo>
                  <a:pt x="1566" y="1921"/>
                </a:lnTo>
                <a:lnTo>
                  <a:pt x="1987" y="2456"/>
                </a:lnTo>
                <a:lnTo>
                  <a:pt x="590" y="3116"/>
                </a:lnTo>
                <a:lnTo>
                  <a:pt x="334" y="2688"/>
                </a:lnTo>
                <a:lnTo>
                  <a:pt x="253" y="2316"/>
                </a:lnTo>
              </a:path>
            </a:pathLst>
          </a:custGeom>
          <a:noFill/>
          <a:ln w="30163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" name="Freeform 18"/>
          <p:cNvSpPr>
            <a:spLocks/>
          </p:cNvSpPr>
          <p:nvPr/>
        </p:nvSpPr>
        <p:spPr bwMode="auto">
          <a:xfrm>
            <a:off x="4504592" y="1562933"/>
            <a:ext cx="970980" cy="1249097"/>
          </a:xfrm>
          <a:custGeom>
            <a:avLst/>
            <a:gdLst>
              <a:gd name="T0" fmla="*/ 362 w 1194"/>
              <a:gd name="T1" fmla="*/ 343 h 1536"/>
              <a:gd name="T2" fmla="*/ 597 w 1194"/>
              <a:gd name="T3" fmla="*/ 0 h 1536"/>
              <a:gd name="T4" fmla="*/ 974 w 1194"/>
              <a:gd name="T5" fmla="*/ 677 h 1536"/>
              <a:gd name="T6" fmla="*/ 1151 w 1194"/>
              <a:gd name="T7" fmla="*/ 587 h 1536"/>
              <a:gd name="T8" fmla="*/ 1194 w 1194"/>
              <a:gd name="T9" fmla="*/ 1536 h 1536"/>
              <a:gd name="T10" fmla="*/ 974 w 1194"/>
              <a:gd name="T11" fmla="*/ 677 h 1536"/>
              <a:gd name="T12" fmla="*/ 0 w 1194"/>
              <a:gd name="T13" fmla="*/ 433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4" h="1536">
                <a:moveTo>
                  <a:pt x="362" y="343"/>
                </a:moveTo>
                <a:lnTo>
                  <a:pt x="597" y="0"/>
                </a:lnTo>
                <a:lnTo>
                  <a:pt x="974" y="677"/>
                </a:lnTo>
                <a:lnTo>
                  <a:pt x="1151" y="587"/>
                </a:lnTo>
                <a:lnTo>
                  <a:pt x="1194" y="1536"/>
                </a:lnTo>
                <a:lnTo>
                  <a:pt x="974" y="677"/>
                </a:lnTo>
                <a:lnTo>
                  <a:pt x="0" y="433"/>
                </a:lnTo>
              </a:path>
            </a:pathLst>
          </a:custGeom>
          <a:noFill/>
          <a:ln w="30163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" name="Freeform 19"/>
          <p:cNvSpPr>
            <a:spLocks/>
          </p:cNvSpPr>
          <p:nvPr/>
        </p:nvSpPr>
        <p:spPr bwMode="auto">
          <a:xfrm>
            <a:off x="3571832" y="1793886"/>
            <a:ext cx="1128744" cy="1931384"/>
          </a:xfrm>
          <a:custGeom>
            <a:avLst/>
            <a:gdLst>
              <a:gd name="T0" fmla="*/ 1128 w 1388"/>
              <a:gd name="T1" fmla="*/ 755 h 2375"/>
              <a:gd name="T2" fmla="*/ 1147 w 1388"/>
              <a:gd name="T3" fmla="*/ 149 h 2375"/>
              <a:gd name="T4" fmla="*/ 389 w 1388"/>
              <a:gd name="T5" fmla="*/ 0 h 2375"/>
              <a:gd name="T6" fmla="*/ 694 w 1388"/>
              <a:gd name="T7" fmla="*/ 570 h 2375"/>
              <a:gd name="T8" fmla="*/ 0 w 1388"/>
              <a:gd name="T9" fmla="*/ 937 h 2375"/>
              <a:gd name="T10" fmla="*/ 159 w 1388"/>
              <a:gd name="T11" fmla="*/ 1566 h 2375"/>
              <a:gd name="T12" fmla="*/ 308 w 1388"/>
              <a:gd name="T13" fmla="*/ 1973 h 2375"/>
              <a:gd name="T14" fmla="*/ 974 w 1388"/>
              <a:gd name="T15" fmla="*/ 1573 h 2375"/>
              <a:gd name="T16" fmla="*/ 389 w 1388"/>
              <a:gd name="T17" fmla="*/ 2345 h 2375"/>
              <a:gd name="T18" fmla="*/ 1388 w 1388"/>
              <a:gd name="T19" fmla="*/ 2375 h 2375"/>
              <a:gd name="T20" fmla="*/ 1059 w 1388"/>
              <a:gd name="T21" fmla="*/ 1027 h 2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8" h="2375">
                <a:moveTo>
                  <a:pt x="1128" y="755"/>
                </a:moveTo>
                <a:lnTo>
                  <a:pt x="1147" y="149"/>
                </a:lnTo>
                <a:lnTo>
                  <a:pt x="389" y="0"/>
                </a:lnTo>
                <a:lnTo>
                  <a:pt x="694" y="570"/>
                </a:lnTo>
                <a:lnTo>
                  <a:pt x="0" y="937"/>
                </a:lnTo>
                <a:lnTo>
                  <a:pt x="159" y="1566"/>
                </a:lnTo>
                <a:lnTo>
                  <a:pt x="308" y="1973"/>
                </a:lnTo>
                <a:lnTo>
                  <a:pt x="974" y="1573"/>
                </a:lnTo>
                <a:lnTo>
                  <a:pt x="389" y="2345"/>
                </a:lnTo>
                <a:lnTo>
                  <a:pt x="1388" y="2375"/>
                </a:lnTo>
                <a:lnTo>
                  <a:pt x="1059" y="1027"/>
                </a:lnTo>
              </a:path>
            </a:pathLst>
          </a:custGeom>
          <a:noFill/>
          <a:ln w="30163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 flipH="1">
            <a:off x="3571832" y="2036224"/>
            <a:ext cx="44727" cy="519644"/>
          </a:xfrm>
          <a:prstGeom prst="line">
            <a:avLst/>
          </a:prstGeom>
          <a:noFill/>
          <a:ln w="30163" cap="flat">
            <a:solidFill>
              <a:srgbClr val="00A79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Freeform 21"/>
          <p:cNvSpPr>
            <a:spLocks/>
          </p:cNvSpPr>
          <p:nvPr/>
        </p:nvSpPr>
        <p:spPr bwMode="auto">
          <a:xfrm>
            <a:off x="4202076" y="1444203"/>
            <a:ext cx="1238528" cy="596087"/>
          </a:xfrm>
          <a:custGeom>
            <a:avLst/>
            <a:gdLst>
              <a:gd name="T0" fmla="*/ 1523 w 1523"/>
              <a:gd name="T1" fmla="*/ 733 h 733"/>
              <a:gd name="T2" fmla="*/ 969 w 1523"/>
              <a:gd name="T3" fmla="*/ 146 h 733"/>
              <a:gd name="T4" fmla="*/ 474 w 1523"/>
              <a:gd name="T5" fmla="*/ 0 h 733"/>
              <a:gd name="T6" fmla="*/ 0 w 1523"/>
              <a:gd name="T7" fmla="*/ 87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3" h="733">
                <a:moveTo>
                  <a:pt x="1523" y="733"/>
                </a:moveTo>
                <a:lnTo>
                  <a:pt x="969" y="146"/>
                </a:lnTo>
                <a:lnTo>
                  <a:pt x="474" y="0"/>
                </a:lnTo>
                <a:lnTo>
                  <a:pt x="0" y="87"/>
                </a:lnTo>
              </a:path>
            </a:pathLst>
          </a:custGeom>
          <a:noFill/>
          <a:ln w="30163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" name="Line 22"/>
          <p:cNvSpPr>
            <a:spLocks noChangeShapeType="1"/>
          </p:cNvSpPr>
          <p:nvPr/>
        </p:nvSpPr>
        <p:spPr bwMode="auto">
          <a:xfrm flipV="1">
            <a:off x="4059763" y="2257418"/>
            <a:ext cx="76442" cy="596900"/>
          </a:xfrm>
          <a:prstGeom prst="line">
            <a:avLst/>
          </a:prstGeom>
          <a:noFill/>
          <a:ln w="30163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" name="Freeform 23"/>
          <p:cNvSpPr>
            <a:spLocks/>
          </p:cNvSpPr>
          <p:nvPr/>
        </p:nvSpPr>
        <p:spPr bwMode="auto">
          <a:xfrm>
            <a:off x="4666422" y="2490810"/>
            <a:ext cx="714817" cy="586328"/>
          </a:xfrm>
          <a:custGeom>
            <a:avLst/>
            <a:gdLst>
              <a:gd name="T0" fmla="*/ 879 w 879"/>
              <a:gd name="T1" fmla="*/ 404 h 721"/>
              <a:gd name="T2" fmla="*/ 275 w 879"/>
              <a:gd name="T3" fmla="*/ 721 h 721"/>
              <a:gd name="T4" fmla="*/ 0 w 879"/>
              <a:gd name="T5" fmla="*/ 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79" h="721">
                <a:moveTo>
                  <a:pt x="879" y="404"/>
                </a:moveTo>
                <a:lnTo>
                  <a:pt x="275" y="721"/>
                </a:lnTo>
                <a:lnTo>
                  <a:pt x="0" y="0"/>
                </a:lnTo>
              </a:path>
            </a:pathLst>
          </a:custGeom>
          <a:noFill/>
          <a:ln w="30163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" name="Line 24"/>
          <p:cNvSpPr>
            <a:spLocks noChangeShapeType="1"/>
          </p:cNvSpPr>
          <p:nvPr/>
        </p:nvSpPr>
        <p:spPr bwMode="auto">
          <a:xfrm>
            <a:off x="4176866" y="3329235"/>
            <a:ext cx="523711" cy="396035"/>
          </a:xfrm>
          <a:prstGeom prst="line">
            <a:avLst/>
          </a:prstGeom>
          <a:noFill/>
          <a:ln w="30163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Line 25"/>
          <p:cNvSpPr>
            <a:spLocks noChangeShapeType="1"/>
          </p:cNvSpPr>
          <p:nvPr/>
        </p:nvSpPr>
        <p:spPr bwMode="auto">
          <a:xfrm flipH="1">
            <a:off x="4708709" y="3269870"/>
            <a:ext cx="317968" cy="446455"/>
          </a:xfrm>
          <a:prstGeom prst="line">
            <a:avLst/>
          </a:prstGeom>
          <a:noFill/>
          <a:ln w="30163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" name="Oval 26"/>
          <p:cNvSpPr>
            <a:spLocks noChangeArrowheads="1"/>
          </p:cNvSpPr>
          <p:nvPr/>
        </p:nvSpPr>
        <p:spPr bwMode="auto">
          <a:xfrm>
            <a:off x="3827996" y="3625245"/>
            <a:ext cx="143126" cy="144752"/>
          </a:xfrm>
          <a:prstGeom prst="ellipse">
            <a:avLst/>
          </a:prstGeom>
          <a:solidFill>
            <a:srgbClr val="01AC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Oval 27"/>
          <p:cNvSpPr>
            <a:spLocks noChangeArrowheads="1"/>
          </p:cNvSpPr>
          <p:nvPr/>
        </p:nvSpPr>
        <p:spPr bwMode="auto">
          <a:xfrm>
            <a:off x="4616002" y="3625245"/>
            <a:ext cx="182974" cy="181347"/>
          </a:xfrm>
          <a:prstGeom prst="ellipse">
            <a:avLst/>
          </a:prstGeom>
          <a:solidFill>
            <a:srgbClr val="663A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Oval 28"/>
          <p:cNvSpPr>
            <a:spLocks noChangeArrowheads="1"/>
          </p:cNvSpPr>
          <p:nvPr/>
        </p:nvSpPr>
        <p:spPr bwMode="auto">
          <a:xfrm>
            <a:off x="5161670" y="3450403"/>
            <a:ext cx="117103" cy="117103"/>
          </a:xfrm>
          <a:prstGeom prst="ellipse">
            <a:avLst/>
          </a:prstGeom>
          <a:solidFill>
            <a:srgbClr val="01AC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Oval 29"/>
          <p:cNvSpPr>
            <a:spLocks noChangeArrowheads="1"/>
          </p:cNvSpPr>
          <p:nvPr/>
        </p:nvSpPr>
        <p:spPr bwMode="auto">
          <a:xfrm>
            <a:off x="4833944" y="3012081"/>
            <a:ext cx="113850" cy="113037"/>
          </a:xfrm>
          <a:prstGeom prst="ellipse">
            <a:avLst/>
          </a:prstGeom>
          <a:solidFill>
            <a:srgbClr val="E870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Oval 30"/>
          <p:cNvSpPr>
            <a:spLocks noChangeArrowheads="1"/>
          </p:cNvSpPr>
          <p:nvPr/>
        </p:nvSpPr>
        <p:spPr bwMode="auto">
          <a:xfrm>
            <a:off x="4504592" y="3029158"/>
            <a:ext cx="111410" cy="113850"/>
          </a:xfrm>
          <a:prstGeom prst="ellipse">
            <a:avLst/>
          </a:prstGeom>
          <a:solidFill>
            <a:srgbClr val="FFB8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Oval 31"/>
          <p:cNvSpPr>
            <a:spLocks noChangeArrowheads="1"/>
          </p:cNvSpPr>
          <p:nvPr/>
        </p:nvSpPr>
        <p:spPr bwMode="auto">
          <a:xfrm>
            <a:off x="4606243" y="2409490"/>
            <a:ext cx="196799" cy="196798"/>
          </a:xfrm>
          <a:prstGeom prst="ellipse">
            <a:avLst/>
          </a:prstGeom>
          <a:solidFill>
            <a:srgbClr val="86C5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Oval 32"/>
          <p:cNvSpPr>
            <a:spLocks noChangeArrowheads="1"/>
          </p:cNvSpPr>
          <p:nvPr/>
        </p:nvSpPr>
        <p:spPr bwMode="auto">
          <a:xfrm>
            <a:off x="5361721" y="2733148"/>
            <a:ext cx="160204" cy="159390"/>
          </a:xfrm>
          <a:prstGeom prst="ellipse">
            <a:avLst/>
          </a:prstGeom>
          <a:solidFill>
            <a:srgbClr val="01AC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9" name="Oval 33"/>
          <p:cNvSpPr>
            <a:spLocks noChangeArrowheads="1"/>
          </p:cNvSpPr>
          <p:nvPr/>
        </p:nvSpPr>
        <p:spPr bwMode="auto">
          <a:xfrm>
            <a:off x="5203957" y="2057368"/>
            <a:ext cx="125235" cy="123608"/>
          </a:xfrm>
          <a:prstGeom prst="ellipse">
            <a:avLst/>
          </a:prstGeom>
          <a:solidFill>
            <a:srgbClr val="E870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Oval 34"/>
          <p:cNvSpPr>
            <a:spLocks noChangeArrowheads="1"/>
          </p:cNvSpPr>
          <p:nvPr/>
        </p:nvSpPr>
        <p:spPr bwMode="auto">
          <a:xfrm>
            <a:off x="4932343" y="1514953"/>
            <a:ext cx="94333" cy="92707"/>
          </a:xfrm>
          <a:prstGeom prst="ellipse">
            <a:avLst/>
          </a:prstGeom>
          <a:solidFill>
            <a:srgbClr val="663A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1" name="Oval 35"/>
          <p:cNvSpPr>
            <a:spLocks noChangeArrowheads="1"/>
          </p:cNvSpPr>
          <p:nvPr/>
        </p:nvSpPr>
        <p:spPr bwMode="auto">
          <a:xfrm>
            <a:off x="4756689" y="1793886"/>
            <a:ext cx="100025" cy="98399"/>
          </a:xfrm>
          <a:prstGeom prst="ellipse">
            <a:avLst/>
          </a:prstGeom>
          <a:solidFill>
            <a:srgbClr val="663A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2" name="Oval 36"/>
          <p:cNvSpPr>
            <a:spLocks noChangeArrowheads="1"/>
          </p:cNvSpPr>
          <p:nvPr/>
        </p:nvSpPr>
        <p:spPr bwMode="auto">
          <a:xfrm>
            <a:off x="4154096" y="1475106"/>
            <a:ext cx="125235" cy="124422"/>
          </a:xfrm>
          <a:prstGeom prst="ellipse">
            <a:avLst/>
          </a:prstGeom>
          <a:solidFill>
            <a:srgbClr val="663A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3" name="Oval 37"/>
          <p:cNvSpPr>
            <a:spLocks noChangeArrowheads="1"/>
          </p:cNvSpPr>
          <p:nvPr/>
        </p:nvSpPr>
        <p:spPr bwMode="auto">
          <a:xfrm>
            <a:off x="4531427" y="1380773"/>
            <a:ext cx="134994" cy="134180"/>
          </a:xfrm>
          <a:prstGeom prst="ellipse">
            <a:avLst/>
          </a:prstGeom>
          <a:solidFill>
            <a:srgbClr val="E870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4" name="Oval 38"/>
          <p:cNvSpPr>
            <a:spLocks noChangeArrowheads="1"/>
          </p:cNvSpPr>
          <p:nvPr/>
        </p:nvSpPr>
        <p:spPr bwMode="auto">
          <a:xfrm>
            <a:off x="4433028" y="1844305"/>
            <a:ext cx="127675" cy="126862"/>
          </a:xfrm>
          <a:prstGeom prst="ellipse">
            <a:avLst/>
          </a:prstGeom>
          <a:solidFill>
            <a:srgbClr val="FFB8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Oval 39"/>
          <p:cNvSpPr>
            <a:spLocks noChangeArrowheads="1"/>
          </p:cNvSpPr>
          <p:nvPr/>
        </p:nvSpPr>
        <p:spPr bwMode="auto">
          <a:xfrm>
            <a:off x="4059762" y="2202120"/>
            <a:ext cx="134181" cy="134180"/>
          </a:xfrm>
          <a:prstGeom prst="ellipse">
            <a:avLst/>
          </a:prstGeom>
          <a:solidFill>
            <a:srgbClr val="01AC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6" name="Oval 40"/>
          <p:cNvSpPr>
            <a:spLocks noChangeArrowheads="1"/>
          </p:cNvSpPr>
          <p:nvPr/>
        </p:nvSpPr>
        <p:spPr bwMode="auto">
          <a:xfrm>
            <a:off x="4433028" y="2361510"/>
            <a:ext cx="92707" cy="92707"/>
          </a:xfrm>
          <a:prstGeom prst="ellipse">
            <a:avLst/>
          </a:prstGeom>
          <a:solidFill>
            <a:srgbClr val="FFB8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7" name="Oval 41"/>
          <p:cNvSpPr>
            <a:spLocks noChangeArrowheads="1"/>
          </p:cNvSpPr>
          <p:nvPr/>
        </p:nvSpPr>
        <p:spPr bwMode="auto">
          <a:xfrm>
            <a:off x="4392368" y="2592463"/>
            <a:ext cx="87014" cy="88640"/>
          </a:xfrm>
          <a:prstGeom prst="ellipse">
            <a:avLst/>
          </a:prstGeom>
          <a:solidFill>
            <a:srgbClr val="FFB8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Oval 42"/>
          <p:cNvSpPr>
            <a:spLocks noChangeArrowheads="1"/>
          </p:cNvSpPr>
          <p:nvPr/>
        </p:nvSpPr>
        <p:spPr bwMode="auto">
          <a:xfrm>
            <a:off x="4302100" y="3013708"/>
            <a:ext cx="130928" cy="132554"/>
          </a:xfrm>
          <a:prstGeom prst="ellipse">
            <a:avLst/>
          </a:prstGeom>
          <a:solidFill>
            <a:srgbClr val="E870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9" name="Oval 43"/>
          <p:cNvSpPr>
            <a:spLocks noChangeArrowheads="1"/>
          </p:cNvSpPr>
          <p:nvPr/>
        </p:nvSpPr>
        <p:spPr bwMode="auto">
          <a:xfrm>
            <a:off x="3760499" y="3356071"/>
            <a:ext cx="102465" cy="104092"/>
          </a:xfrm>
          <a:prstGeom prst="ellipse">
            <a:avLst/>
          </a:prstGeom>
          <a:solidFill>
            <a:srgbClr val="FFB8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0" name="Oval 44"/>
          <p:cNvSpPr>
            <a:spLocks noChangeArrowheads="1"/>
          </p:cNvSpPr>
          <p:nvPr/>
        </p:nvSpPr>
        <p:spPr bwMode="auto">
          <a:xfrm>
            <a:off x="3660474" y="3029159"/>
            <a:ext cx="100025" cy="100025"/>
          </a:xfrm>
          <a:prstGeom prst="ellipse">
            <a:avLst/>
          </a:prstGeom>
          <a:solidFill>
            <a:srgbClr val="E870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1" name="Oval 45"/>
          <p:cNvSpPr>
            <a:spLocks noChangeArrowheads="1"/>
          </p:cNvSpPr>
          <p:nvPr/>
        </p:nvSpPr>
        <p:spPr bwMode="auto">
          <a:xfrm>
            <a:off x="4028860" y="2792513"/>
            <a:ext cx="98399" cy="98399"/>
          </a:xfrm>
          <a:prstGeom prst="ellipse">
            <a:avLst/>
          </a:prstGeom>
          <a:solidFill>
            <a:srgbClr val="FFB8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2" name="Oval 46"/>
          <p:cNvSpPr>
            <a:spLocks noChangeArrowheads="1"/>
          </p:cNvSpPr>
          <p:nvPr/>
        </p:nvSpPr>
        <p:spPr bwMode="auto">
          <a:xfrm>
            <a:off x="3519787" y="2481052"/>
            <a:ext cx="152072" cy="152071"/>
          </a:xfrm>
          <a:prstGeom prst="ellipse">
            <a:avLst/>
          </a:prstGeom>
          <a:solidFill>
            <a:srgbClr val="01ACB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3" name="Oval 47"/>
          <p:cNvSpPr>
            <a:spLocks noChangeArrowheads="1"/>
          </p:cNvSpPr>
          <p:nvPr/>
        </p:nvSpPr>
        <p:spPr bwMode="auto">
          <a:xfrm>
            <a:off x="3570207" y="1984178"/>
            <a:ext cx="109784" cy="109784"/>
          </a:xfrm>
          <a:prstGeom prst="ellipse">
            <a:avLst/>
          </a:prstGeom>
          <a:solidFill>
            <a:srgbClr val="FFB8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4" name="Oval 48"/>
          <p:cNvSpPr>
            <a:spLocks noChangeArrowheads="1"/>
          </p:cNvSpPr>
          <p:nvPr/>
        </p:nvSpPr>
        <p:spPr bwMode="auto">
          <a:xfrm>
            <a:off x="3847513" y="1749973"/>
            <a:ext cx="94333" cy="94333"/>
          </a:xfrm>
          <a:prstGeom prst="ellipse">
            <a:avLst/>
          </a:prstGeom>
          <a:solidFill>
            <a:srgbClr val="E8707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5" name="Oval 49"/>
          <p:cNvSpPr>
            <a:spLocks noChangeArrowheads="1"/>
          </p:cNvSpPr>
          <p:nvPr/>
        </p:nvSpPr>
        <p:spPr bwMode="auto">
          <a:xfrm>
            <a:off x="5390997" y="1986617"/>
            <a:ext cx="84575" cy="84575"/>
          </a:xfrm>
          <a:prstGeom prst="ellipse">
            <a:avLst/>
          </a:prstGeom>
          <a:solidFill>
            <a:srgbClr val="663A7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6" name="Oval 50"/>
          <p:cNvSpPr>
            <a:spLocks noChangeArrowheads="1"/>
          </p:cNvSpPr>
          <p:nvPr/>
        </p:nvSpPr>
        <p:spPr bwMode="auto">
          <a:xfrm>
            <a:off x="4059763" y="4000950"/>
            <a:ext cx="76442" cy="76442"/>
          </a:xfrm>
          <a:prstGeom prst="ellipse">
            <a:avLst/>
          </a:prstGeom>
          <a:solidFill>
            <a:srgbClr val="FFB8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7" name="Oval 51"/>
          <p:cNvSpPr>
            <a:spLocks noChangeArrowheads="1"/>
          </p:cNvSpPr>
          <p:nvPr/>
        </p:nvSpPr>
        <p:spPr bwMode="auto">
          <a:xfrm>
            <a:off x="4903067" y="4047302"/>
            <a:ext cx="84575" cy="84575"/>
          </a:xfrm>
          <a:prstGeom prst="ellipse">
            <a:avLst/>
          </a:prstGeom>
          <a:solidFill>
            <a:srgbClr val="FFB8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38" name="组合 37"/>
          <p:cNvGrpSpPr/>
          <p:nvPr/>
        </p:nvGrpSpPr>
        <p:grpSpPr>
          <a:xfrm>
            <a:off x="3341367" y="4148512"/>
            <a:ext cx="2374997" cy="1212179"/>
            <a:chOff x="4512669" y="4917934"/>
            <a:chExt cx="3166662" cy="1616239"/>
          </a:xfrm>
        </p:grpSpPr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5537607" y="4917934"/>
              <a:ext cx="1148261" cy="1025734"/>
            </a:xfrm>
            <a:custGeom>
              <a:avLst/>
              <a:gdLst>
                <a:gd name="T0" fmla="*/ 224 w 447"/>
                <a:gd name="T1" fmla="*/ 5 h 400"/>
                <a:gd name="T2" fmla="*/ 39 w 447"/>
                <a:gd name="T3" fmla="*/ 0 h 400"/>
                <a:gd name="T4" fmla="*/ 3 w 447"/>
                <a:gd name="T5" fmla="*/ 0 h 400"/>
                <a:gd name="T6" fmla="*/ 3 w 447"/>
                <a:gd name="T7" fmla="*/ 43 h 400"/>
                <a:gd name="T8" fmla="*/ 17 w 447"/>
                <a:gd name="T9" fmla="*/ 61 h 400"/>
                <a:gd name="T10" fmla="*/ 3 w 447"/>
                <a:gd name="T11" fmla="*/ 88 h 400"/>
                <a:gd name="T12" fmla="*/ 3 w 447"/>
                <a:gd name="T13" fmla="*/ 105 h 400"/>
                <a:gd name="T14" fmla="*/ 17 w 447"/>
                <a:gd name="T15" fmla="*/ 122 h 400"/>
                <a:gd name="T16" fmla="*/ 0 w 447"/>
                <a:gd name="T17" fmla="*/ 150 h 400"/>
                <a:gd name="T18" fmla="*/ 0 w 447"/>
                <a:gd name="T19" fmla="*/ 166 h 400"/>
                <a:gd name="T20" fmla="*/ 17 w 447"/>
                <a:gd name="T21" fmla="*/ 180 h 400"/>
                <a:gd name="T22" fmla="*/ 3 w 447"/>
                <a:gd name="T23" fmla="*/ 214 h 400"/>
                <a:gd name="T24" fmla="*/ 3 w 447"/>
                <a:gd name="T25" fmla="*/ 225 h 400"/>
                <a:gd name="T26" fmla="*/ 17 w 447"/>
                <a:gd name="T27" fmla="*/ 258 h 400"/>
                <a:gd name="T28" fmla="*/ 28 w 447"/>
                <a:gd name="T29" fmla="*/ 275 h 400"/>
                <a:gd name="T30" fmla="*/ 41 w 447"/>
                <a:gd name="T31" fmla="*/ 293 h 400"/>
                <a:gd name="T32" fmla="*/ 80 w 447"/>
                <a:gd name="T33" fmla="*/ 330 h 400"/>
                <a:gd name="T34" fmla="*/ 92 w 447"/>
                <a:gd name="T35" fmla="*/ 330 h 400"/>
                <a:gd name="T36" fmla="*/ 142 w 447"/>
                <a:gd name="T37" fmla="*/ 387 h 400"/>
                <a:gd name="T38" fmla="*/ 197 w 447"/>
                <a:gd name="T39" fmla="*/ 399 h 400"/>
                <a:gd name="T40" fmla="*/ 223 w 447"/>
                <a:gd name="T41" fmla="*/ 394 h 400"/>
                <a:gd name="T42" fmla="*/ 250 w 447"/>
                <a:gd name="T43" fmla="*/ 399 h 400"/>
                <a:gd name="T44" fmla="*/ 304 w 447"/>
                <a:gd name="T45" fmla="*/ 387 h 400"/>
                <a:gd name="T46" fmla="*/ 355 w 447"/>
                <a:gd name="T47" fmla="*/ 330 h 400"/>
                <a:gd name="T48" fmla="*/ 366 w 447"/>
                <a:gd name="T49" fmla="*/ 330 h 400"/>
                <a:gd name="T50" fmla="*/ 405 w 447"/>
                <a:gd name="T51" fmla="*/ 293 h 400"/>
                <a:gd name="T52" fmla="*/ 418 w 447"/>
                <a:gd name="T53" fmla="*/ 275 h 400"/>
                <a:gd name="T54" fmla="*/ 430 w 447"/>
                <a:gd name="T55" fmla="*/ 258 h 400"/>
                <a:gd name="T56" fmla="*/ 444 w 447"/>
                <a:gd name="T57" fmla="*/ 225 h 400"/>
                <a:gd name="T58" fmla="*/ 444 w 447"/>
                <a:gd name="T59" fmla="*/ 214 h 400"/>
                <a:gd name="T60" fmla="*/ 430 w 447"/>
                <a:gd name="T61" fmla="*/ 180 h 400"/>
                <a:gd name="T62" fmla="*/ 447 w 447"/>
                <a:gd name="T63" fmla="*/ 166 h 400"/>
                <a:gd name="T64" fmla="*/ 447 w 447"/>
                <a:gd name="T65" fmla="*/ 150 h 400"/>
                <a:gd name="T66" fmla="*/ 430 w 447"/>
                <a:gd name="T67" fmla="*/ 122 h 400"/>
                <a:gd name="T68" fmla="*/ 444 w 447"/>
                <a:gd name="T69" fmla="*/ 105 h 400"/>
                <a:gd name="T70" fmla="*/ 444 w 447"/>
                <a:gd name="T71" fmla="*/ 88 h 400"/>
                <a:gd name="T72" fmla="*/ 430 w 447"/>
                <a:gd name="T73" fmla="*/ 61 h 400"/>
                <a:gd name="T74" fmla="*/ 444 w 447"/>
                <a:gd name="T75" fmla="*/ 43 h 400"/>
                <a:gd name="T76" fmla="*/ 444 w 447"/>
                <a:gd name="T77" fmla="*/ 0 h 400"/>
                <a:gd name="T78" fmla="*/ 224 w 447"/>
                <a:gd name="T79" fmla="*/ 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7" h="400">
                  <a:moveTo>
                    <a:pt x="224" y="5"/>
                  </a:moveTo>
                  <a:cubicBezTo>
                    <a:pt x="224" y="5"/>
                    <a:pt x="112" y="3"/>
                    <a:pt x="3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5" y="56"/>
                    <a:pt x="17" y="61"/>
                  </a:cubicBezTo>
                  <a:cubicBezTo>
                    <a:pt x="17" y="61"/>
                    <a:pt x="19" y="79"/>
                    <a:pt x="3" y="88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14" y="114"/>
                    <a:pt x="17" y="122"/>
                  </a:cubicBezTo>
                  <a:cubicBezTo>
                    <a:pt x="19" y="130"/>
                    <a:pt x="5" y="148"/>
                    <a:pt x="0" y="15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66"/>
                    <a:pt x="13" y="168"/>
                    <a:pt x="17" y="180"/>
                  </a:cubicBezTo>
                  <a:cubicBezTo>
                    <a:pt x="21" y="192"/>
                    <a:pt x="10" y="210"/>
                    <a:pt x="3" y="214"/>
                  </a:cubicBezTo>
                  <a:cubicBezTo>
                    <a:pt x="3" y="225"/>
                    <a:pt x="3" y="225"/>
                    <a:pt x="3" y="225"/>
                  </a:cubicBezTo>
                  <a:cubicBezTo>
                    <a:pt x="3" y="225"/>
                    <a:pt x="25" y="238"/>
                    <a:pt x="17" y="258"/>
                  </a:cubicBezTo>
                  <a:cubicBezTo>
                    <a:pt x="17" y="258"/>
                    <a:pt x="10" y="268"/>
                    <a:pt x="28" y="275"/>
                  </a:cubicBezTo>
                  <a:cubicBezTo>
                    <a:pt x="28" y="275"/>
                    <a:pt x="38" y="285"/>
                    <a:pt x="41" y="293"/>
                  </a:cubicBezTo>
                  <a:cubicBezTo>
                    <a:pt x="45" y="301"/>
                    <a:pt x="72" y="329"/>
                    <a:pt x="80" y="330"/>
                  </a:cubicBezTo>
                  <a:cubicBezTo>
                    <a:pt x="92" y="330"/>
                    <a:pt x="92" y="330"/>
                    <a:pt x="92" y="330"/>
                  </a:cubicBezTo>
                  <a:cubicBezTo>
                    <a:pt x="92" y="330"/>
                    <a:pt x="129" y="369"/>
                    <a:pt x="142" y="387"/>
                  </a:cubicBezTo>
                  <a:cubicBezTo>
                    <a:pt x="142" y="387"/>
                    <a:pt x="172" y="400"/>
                    <a:pt x="197" y="399"/>
                  </a:cubicBezTo>
                  <a:cubicBezTo>
                    <a:pt x="197" y="399"/>
                    <a:pt x="213" y="394"/>
                    <a:pt x="223" y="394"/>
                  </a:cubicBezTo>
                  <a:cubicBezTo>
                    <a:pt x="234" y="394"/>
                    <a:pt x="250" y="399"/>
                    <a:pt x="250" y="399"/>
                  </a:cubicBezTo>
                  <a:cubicBezTo>
                    <a:pt x="275" y="400"/>
                    <a:pt x="304" y="387"/>
                    <a:pt x="304" y="387"/>
                  </a:cubicBezTo>
                  <a:cubicBezTo>
                    <a:pt x="317" y="369"/>
                    <a:pt x="355" y="330"/>
                    <a:pt x="355" y="330"/>
                  </a:cubicBezTo>
                  <a:cubicBezTo>
                    <a:pt x="366" y="330"/>
                    <a:pt x="366" y="330"/>
                    <a:pt x="366" y="330"/>
                  </a:cubicBezTo>
                  <a:cubicBezTo>
                    <a:pt x="374" y="329"/>
                    <a:pt x="401" y="301"/>
                    <a:pt x="405" y="293"/>
                  </a:cubicBezTo>
                  <a:cubicBezTo>
                    <a:pt x="409" y="285"/>
                    <a:pt x="418" y="275"/>
                    <a:pt x="418" y="275"/>
                  </a:cubicBezTo>
                  <a:cubicBezTo>
                    <a:pt x="436" y="268"/>
                    <a:pt x="430" y="258"/>
                    <a:pt x="430" y="258"/>
                  </a:cubicBezTo>
                  <a:cubicBezTo>
                    <a:pt x="422" y="238"/>
                    <a:pt x="444" y="225"/>
                    <a:pt x="444" y="225"/>
                  </a:cubicBezTo>
                  <a:cubicBezTo>
                    <a:pt x="444" y="214"/>
                    <a:pt x="444" y="214"/>
                    <a:pt x="444" y="214"/>
                  </a:cubicBezTo>
                  <a:cubicBezTo>
                    <a:pt x="436" y="210"/>
                    <a:pt x="426" y="192"/>
                    <a:pt x="430" y="180"/>
                  </a:cubicBezTo>
                  <a:cubicBezTo>
                    <a:pt x="434" y="168"/>
                    <a:pt x="447" y="166"/>
                    <a:pt x="447" y="166"/>
                  </a:cubicBezTo>
                  <a:cubicBezTo>
                    <a:pt x="447" y="150"/>
                    <a:pt x="447" y="150"/>
                    <a:pt x="447" y="150"/>
                  </a:cubicBezTo>
                  <a:cubicBezTo>
                    <a:pt x="442" y="148"/>
                    <a:pt x="427" y="130"/>
                    <a:pt x="430" y="122"/>
                  </a:cubicBezTo>
                  <a:cubicBezTo>
                    <a:pt x="433" y="114"/>
                    <a:pt x="444" y="105"/>
                    <a:pt x="444" y="105"/>
                  </a:cubicBezTo>
                  <a:cubicBezTo>
                    <a:pt x="444" y="88"/>
                    <a:pt x="444" y="88"/>
                    <a:pt x="444" y="88"/>
                  </a:cubicBezTo>
                  <a:cubicBezTo>
                    <a:pt x="427" y="79"/>
                    <a:pt x="430" y="61"/>
                    <a:pt x="430" y="61"/>
                  </a:cubicBezTo>
                  <a:cubicBezTo>
                    <a:pt x="442" y="56"/>
                    <a:pt x="444" y="43"/>
                    <a:pt x="444" y="43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383" y="3"/>
                    <a:pt x="224" y="5"/>
                    <a:pt x="224" y="5"/>
                  </a:cubicBezTo>
                  <a:close/>
                </a:path>
              </a:pathLst>
            </a:custGeom>
            <a:solidFill>
              <a:srgbClr val="2F323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5804342" y="4953715"/>
              <a:ext cx="870683" cy="89996"/>
            </a:xfrm>
            <a:custGeom>
              <a:avLst/>
              <a:gdLst>
                <a:gd name="T0" fmla="*/ 0 w 339"/>
                <a:gd name="T1" fmla="*/ 2 h 35"/>
                <a:gd name="T2" fmla="*/ 321 w 339"/>
                <a:gd name="T3" fmla="*/ 0 h 35"/>
                <a:gd name="T4" fmla="*/ 314 w 339"/>
                <a:gd name="T5" fmla="*/ 35 h 35"/>
                <a:gd name="T6" fmla="*/ 7 w 339"/>
                <a:gd name="T7" fmla="*/ 31 h 35"/>
                <a:gd name="T8" fmla="*/ 278 w 339"/>
                <a:gd name="T9" fmla="*/ 17 h 35"/>
                <a:gd name="T10" fmla="*/ 0 w 339"/>
                <a:gd name="T1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9" h="35">
                  <a:moveTo>
                    <a:pt x="0" y="2"/>
                  </a:moveTo>
                  <a:cubicBezTo>
                    <a:pt x="0" y="2"/>
                    <a:pt x="238" y="11"/>
                    <a:pt x="321" y="0"/>
                  </a:cubicBezTo>
                  <a:cubicBezTo>
                    <a:pt x="321" y="0"/>
                    <a:pt x="339" y="21"/>
                    <a:pt x="314" y="35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264" y="26"/>
                    <a:pt x="278" y="17"/>
                  </a:cubicBezTo>
                  <a:cubicBezTo>
                    <a:pt x="278" y="17"/>
                    <a:pt x="69" y="4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5624350" y="5089251"/>
              <a:ext cx="947668" cy="84574"/>
            </a:xfrm>
            <a:custGeom>
              <a:avLst/>
              <a:gdLst>
                <a:gd name="T0" fmla="*/ 0 w 369"/>
                <a:gd name="T1" fmla="*/ 0 h 33"/>
                <a:gd name="T2" fmla="*/ 369 w 369"/>
                <a:gd name="T3" fmla="*/ 0 h 33"/>
                <a:gd name="T4" fmla="*/ 0 w 369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9" h="33">
                  <a:moveTo>
                    <a:pt x="0" y="0"/>
                  </a:moveTo>
                  <a:cubicBezTo>
                    <a:pt x="0" y="0"/>
                    <a:pt x="203" y="20"/>
                    <a:pt x="369" y="0"/>
                  </a:cubicBezTo>
                  <a:cubicBezTo>
                    <a:pt x="369" y="0"/>
                    <a:pt x="143" y="3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2" name="Freeform 8"/>
            <p:cNvSpPr>
              <a:spLocks/>
            </p:cNvSpPr>
            <p:nvPr/>
          </p:nvSpPr>
          <p:spPr bwMode="auto">
            <a:xfrm>
              <a:off x="5629772" y="5212859"/>
              <a:ext cx="947668" cy="84574"/>
            </a:xfrm>
            <a:custGeom>
              <a:avLst/>
              <a:gdLst>
                <a:gd name="T0" fmla="*/ 0 w 369"/>
                <a:gd name="T1" fmla="*/ 0 h 33"/>
                <a:gd name="T2" fmla="*/ 369 w 369"/>
                <a:gd name="T3" fmla="*/ 0 h 33"/>
                <a:gd name="T4" fmla="*/ 0 w 369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9" h="33">
                  <a:moveTo>
                    <a:pt x="0" y="0"/>
                  </a:moveTo>
                  <a:cubicBezTo>
                    <a:pt x="0" y="0"/>
                    <a:pt x="204" y="20"/>
                    <a:pt x="369" y="0"/>
                  </a:cubicBezTo>
                  <a:cubicBezTo>
                    <a:pt x="369" y="0"/>
                    <a:pt x="144" y="3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5629772" y="5355985"/>
              <a:ext cx="947668" cy="82406"/>
            </a:xfrm>
            <a:custGeom>
              <a:avLst/>
              <a:gdLst>
                <a:gd name="T0" fmla="*/ 0 w 369"/>
                <a:gd name="T1" fmla="*/ 0 h 32"/>
                <a:gd name="T2" fmla="*/ 369 w 369"/>
                <a:gd name="T3" fmla="*/ 0 h 32"/>
                <a:gd name="T4" fmla="*/ 0 w 36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9" h="32">
                  <a:moveTo>
                    <a:pt x="0" y="0"/>
                  </a:moveTo>
                  <a:cubicBezTo>
                    <a:pt x="0" y="0"/>
                    <a:pt x="204" y="19"/>
                    <a:pt x="369" y="0"/>
                  </a:cubicBezTo>
                  <a:cubicBezTo>
                    <a:pt x="369" y="0"/>
                    <a:pt x="144" y="3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5639530" y="5479594"/>
              <a:ext cx="948752" cy="81321"/>
            </a:xfrm>
            <a:custGeom>
              <a:avLst/>
              <a:gdLst>
                <a:gd name="T0" fmla="*/ 0 w 369"/>
                <a:gd name="T1" fmla="*/ 0 h 32"/>
                <a:gd name="T2" fmla="*/ 369 w 369"/>
                <a:gd name="T3" fmla="*/ 0 h 32"/>
                <a:gd name="T4" fmla="*/ 0 w 36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9" h="32">
                  <a:moveTo>
                    <a:pt x="0" y="0"/>
                  </a:moveTo>
                  <a:cubicBezTo>
                    <a:pt x="0" y="0"/>
                    <a:pt x="203" y="19"/>
                    <a:pt x="369" y="0"/>
                  </a:cubicBezTo>
                  <a:cubicBezTo>
                    <a:pt x="369" y="0"/>
                    <a:pt x="144" y="3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5637362" y="5599949"/>
              <a:ext cx="947668" cy="82406"/>
            </a:xfrm>
            <a:custGeom>
              <a:avLst/>
              <a:gdLst>
                <a:gd name="T0" fmla="*/ 0 w 369"/>
                <a:gd name="T1" fmla="*/ 0 h 32"/>
                <a:gd name="T2" fmla="*/ 369 w 369"/>
                <a:gd name="T3" fmla="*/ 0 h 32"/>
                <a:gd name="T4" fmla="*/ 0 w 36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9" h="32">
                  <a:moveTo>
                    <a:pt x="0" y="0"/>
                  </a:moveTo>
                  <a:cubicBezTo>
                    <a:pt x="0" y="0"/>
                    <a:pt x="203" y="19"/>
                    <a:pt x="369" y="0"/>
                  </a:cubicBezTo>
                  <a:cubicBezTo>
                    <a:pt x="369" y="0"/>
                    <a:pt x="144" y="3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6097100" y="5738738"/>
              <a:ext cx="328539" cy="165896"/>
            </a:xfrm>
            <a:custGeom>
              <a:avLst/>
              <a:gdLst>
                <a:gd name="T0" fmla="*/ 0 w 128"/>
                <a:gd name="T1" fmla="*/ 0 h 65"/>
                <a:gd name="T2" fmla="*/ 128 w 128"/>
                <a:gd name="T3" fmla="*/ 0 h 65"/>
                <a:gd name="T4" fmla="*/ 71 w 128"/>
                <a:gd name="T5" fmla="*/ 65 h 65"/>
                <a:gd name="T6" fmla="*/ 69 w 128"/>
                <a:gd name="T7" fmla="*/ 18 h 65"/>
                <a:gd name="T8" fmla="*/ 0 w 12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5">
                  <a:moveTo>
                    <a:pt x="0" y="0"/>
                  </a:moveTo>
                  <a:cubicBezTo>
                    <a:pt x="0" y="0"/>
                    <a:pt x="95" y="6"/>
                    <a:pt x="128" y="0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71" y="65"/>
                    <a:pt x="94" y="19"/>
                    <a:pt x="69" y="18"/>
                  </a:cubicBezTo>
                  <a:cubicBezTo>
                    <a:pt x="45" y="1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5868315" y="5117442"/>
              <a:ext cx="337214" cy="123609"/>
            </a:xfrm>
            <a:custGeom>
              <a:avLst/>
              <a:gdLst>
                <a:gd name="T0" fmla="*/ 65 w 131"/>
                <a:gd name="T1" fmla="*/ 1 h 48"/>
                <a:gd name="T2" fmla="*/ 0 w 131"/>
                <a:gd name="T3" fmla="*/ 1 h 48"/>
                <a:gd name="T4" fmla="*/ 91 w 131"/>
                <a:gd name="T5" fmla="*/ 45 h 48"/>
                <a:gd name="T6" fmla="*/ 131 w 131"/>
                <a:gd name="T7" fmla="*/ 48 h 48"/>
                <a:gd name="T8" fmla="*/ 90 w 13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48">
                  <a:moveTo>
                    <a:pt x="65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23" y="34"/>
                    <a:pt x="91" y="45"/>
                  </a:cubicBezTo>
                  <a:cubicBezTo>
                    <a:pt x="83" y="48"/>
                    <a:pt x="131" y="48"/>
                    <a:pt x="131" y="48"/>
                  </a:cubicBezTo>
                  <a:cubicBezTo>
                    <a:pt x="131" y="48"/>
                    <a:pt x="83" y="10"/>
                    <a:pt x="9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5875905" y="5233461"/>
              <a:ext cx="337214" cy="153969"/>
            </a:xfrm>
            <a:custGeom>
              <a:avLst/>
              <a:gdLst>
                <a:gd name="T0" fmla="*/ 65 w 131"/>
                <a:gd name="T1" fmla="*/ 2 h 60"/>
                <a:gd name="T2" fmla="*/ 0 w 131"/>
                <a:gd name="T3" fmla="*/ 2 h 60"/>
                <a:gd name="T4" fmla="*/ 91 w 131"/>
                <a:gd name="T5" fmla="*/ 56 h 60"/>
                <a:gd name="T6" fmla="*/ 131 w 131"/>
                <a:gd name="T7" fmla="*/ 60 h 60"/>
                <a:gd name="T8" fmla="*/ 89 w 131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60">
                  <a:moveTo>
                    <a:pt x="65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23" y="43"/>
                    <a:pt x="91" y="56"/>
                  </a:cubicBezTo>
                  <a:cubicBezTo>
                    <a:pt x="83" y="60"/>
                    <a:pt x="131" y="60"/>
                    <a:pt x="131" y="60"/>
                  </a:cubicBezTo>
                  <a:cubicBezTo>
                    <a:pt x="131" y="60"/>
                    <a:pt x="83" y="13"/>
                    <a:pt x="8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5999514" y="5379839"/>
              <a:ext cx="336129" cy="130114"/>
            </a:xfrm>
            <a:custGeom>
              <a:avLst/>
              <a:gdLst>
                <a:gd name="T0" fmla="*/ 65 w 131"/>
                <a:gd name="T1" fmla="*/ 1 h 51"/>
                <a:gd name="T2" fmla="*/ 0 w 131"/>
                <a:gd name="T3" fmla="*/ 1 h 51"/>
                <a:gd name="T4" fmla="*/ 91 w 131"/>
                <a:gd name="T5" fmla="*/ 48 h 51"/>
                <a:gd name="T6" fmla="*/ 131 w 131"/>
                <a:gd name="T7" fmla="*/ 51 h 51"/>
                <a:gd name="T8" fmla="*/ 89 w 131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51">
                  <a:moveTo>
                    <a:pt x="65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23" y="37"/>
                    <a:pt x="91" y="48"/>
                  </a:cubicBezTo>
                  <a:cubicBezTo>
                    <a:pt x="83" y="51"/>
                    <a:pt x="131" y="51"/>
                    <a:pt x="131" y="51"/>
                  </a:cubicBezTo>
                  <a:cubicBezTo>
                    <a:pt x="131" y="51"/>
                    <a:pt x="83" y="11"/>
                    <a:pt x="8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5794583" y="5504532"/>
              <a:ext cx="333961" cy="131199"/>
            </a:xfrm>
            <a:custGeom>
              <a:avLst/>
              <a:gdLst>
                <a:gd name="T0" fmla="*/ 64 w 130"/>
                <a:gd name="T1" fmla="*/ 1 h 51"/>
                <a:gd name="T2" fmla="*/ 0 w 130"/>
                <a:gd name="T3" fmla="*/ 1 h 51"/>
                <a:gd name="T4" fmla="*/ 90 w 130"/>
                <a:gd name="T5" fmla="*/ 48 h 51"/>
                <a:gd name="T6" fmla="*/ 130 w 130"/>
                <a:gd name="T7" fmla="*/ 51 h 51"/>
                <a:gd name="T8" fmla="*/ 89 w 13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51">
                  <a:moveTo>
                    <a:pt x="64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22" y="37"/>
                    <a:pt x="90" y="48"/>
                  </a:cubicBezTo>
                  <a:cubicBezTo>
                    <a:pt x="83" y="51"/>
                    <a:pt x="130" y="51"/>
                    <a:pt x="130" y="51"/>
                  </a:cubicBezTo>
                  <a:cubicBezTo>
                    <a:pt x="130" y="51"/>
                    <a:pt x="83" y="11"/>
                    <a:pt x="8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" name="椭圆 50"/>
            <p:cNvSpPr/>
            <p:nvPr/>
          </p:nvSpPr>
          <p:spPr>
            <a:xfrm>
              <a:off x="4512669" y="6047456"/>
              <a:ext cx="3166662" cy="48671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33000"/>
                  </a:schemeClr>
                </a:gs>
                <a:gs pos="100000">
                  <a:srgbClr val="F3F3F3">
                    <a:alpha val="2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pic>
        <p:nvPicPr>
          <p:cNvPr id="139" name="图片 138" descr="timg (8).jpg"/>
          <p:cNvPicPr>
            <a:picLocks noChangeAspect="1"/>
          </p:cNvPicPr>
          <p:nvPr/>
        </p:nvPicPr>
        <p:blipFill>
          <a:blip r:embed="rId2"/>
          <a:srcRect l="32141" t="26043" r="3140" b="50097"/>
          <a:stretch>
            <a:fillRect/>
          </a:stretch>
        </p:blipFill>
        <p:spPr>
          <a:xfrm>
            <a:off x="6474940" y="2277564"/>
            <a:ext cx="2092411" cy="755045"/>
          </a:xfrm>
          <a:prstGeom prst="rect">
            <a:avLst/>
          </a:prstGeom>
        </p:spPr>
      </p:pic>
      <p:pic>
        <p:nvPicPr>
          <p:cNvPr id="141" name="图片 140" descr="8572479_225050664000_2.jpg"/>
          <p:cNvPicPr>
            <a:picLocks noChangeAspect="1"/>
          </p:cNvPicPr>
          <p:nvPr/>
        </p:nvPicPr>
        <p:blipFill>
          <a:blip r:embed="rId3"/>
          <a:srcRect l="25532" r="48537" b="74784"/>
          <a:stretch>
            <a:fillRect/>
          </a:stretch>
        </p:blipFill>
        <p:spPr>
          <a:xfrm>
            <a:off x="4548825" y="2244663"/>
            <a:ext cx="468018" cy="457348"/>
          </a:xfrm>
          <a:prstGeom prst="rect">
            <a:avLst/>
          </a:prstGeom>
        </p:spPr>
      </p:pic>
      <p:pic>
        <p:nvPicPr>
          <p:cNvPr id="142" name="图片 141" descr="8572479_225050664000_2.jpg"/>
          <p:cNvPicPr>
            <a:picLocks noChangeAspect="1"/>
          </p:cNvPicPr>
          <p:nvPr/>
        </p:nvPicPr>
        <p:blipFill>
          <a:blip r:embed="rId3"/>
          <a:srcRect l="51770" r="25375" b="76296"/>
          <a:stretch>
            <a:fillRect/>
          </a:stretch>
        </p:blipFill>
        <p:spPr>
          <a:xfrm>
            <a:off x="5198078" y="2584362"/>
            <a:ext cx="444841" cy="463637"/>
          </a:xfrm>
          <a:prstGeom prst="rect">
            <a:avLst/>
          </a:prstGeom>
        </p:spPr>
      </p:pic>
      <p:pic>
        <p:nvPicPr>
          <p:cNvPr id="143" name="图片 142" descr="8572479_225050664000_2.jpg"/>
          <p:cNvPicPr>
            <a:picLocks noChangeAspect="1"/>
          </p:cNvPicPr>
          <p:nvPr/>
        </p:nvPicPr>
        <p:blipFill>
          <a:blip r:embed="rId3"/>
          <a:srcRect l="25536" t="50931" r="50000" b="25365"/>
          <a:stretch>
            <a:fillRect/>
          </a:stretch>
        </p:blipFill>
        <p:spPr>
          <a:xfrm>
            <a:off x="4399006" y="3433444"/>
            <a:ext cx="560173" cy="545432"/>
          </a:xfrm>
          <a:prstGeom prst="rect">
            <a:avLst/>
          </a:prstGeom>
        </p:spPr>
      </p:pic>
      <p:pic>
        <p:nvPicPr>
          <p:cNvPr id="144" name="图片 143" descr="8572479_225050664000_2.jpg"/>
          <p:cNvPicPr>
            <a:picLocks noChangeAspect="1"/>
          </p:cNvPicPr>
          <p:nvPr/>
        </p:nvPicPr>
        <p:blipFill>
          <a:blip r:embed="rId3"/>
          <a:srcRect l="76717" t="50000" b="25235"/>
          <a:stretch>
            <a:fillRect/>
          </a:stretch>
        </p:blipFill>
        <p:spPr>
          <a:xfrm>
            <a:off x="3838832" y="2026508"/>
            <a:ext cx="516375" cy="551934"/>
          </a:xfrm>
          <a:prstGeom prst="rect">
            <a:avLst/>
          </a:prstGeom>
        </p:spPr>
      </p:pic>
      <p:pic>
        <p:nvPicPr>
          <p:cNvPr id="145" name="图片 144" descr="8572479_225050664000_2.jpg"/>
          <p:cNvPicPr>
            <a:picLocks noChangeAspect="1"/>
          </p:cNvPicPr>
          <p:nvPr/>
        </p:nvPicPr>
        <p:blipFill>
          <a:blip r:embed="rId3"/>
          <a:srcRect l="51449" t="50225" r="24731" b="25605"/>
          <a:stretch>
            <a:fillRect/>
          </a:stretch>
        </p:blipFill>
        <p:spPr>
          <a:xfrm>
            <a:off x="4104489" y="2809103"/>
            <a:ext cx="475574" cy="453081"/>
          </a:xfrm>
          <a:prstGeom prst="rect">
            <a:avLst/>
          </a:prstGeom>
        </p:spPr>
      </p:pic>
      <p:pic>
        <p:nvPicPr>
          <p:cNvPr id="146" name="图片 145" descr="8572479_225050664000_2.jpg"/>
          <p:cNvPicPr>
            <a:picLocks noChangeAspect="1"/>
          </p:cNvPicPr>
          <p:nvPr/>
        </p:nvPicPr>
        <p:blipFill>
          <a:blip r:embed="rId3"/>
          <a:srcRect l="25858" t="76557" r="50644"/>
          <a:stretch>
            <a:fillRect/>
          </a:stretch>
        </p:blipFill>
        <p:spPr>
          <a:xfrm>
            <a:off x="4985137" y="3262183"/>
            <a:ext cx="484788" cy="486033"/>
          </a:xfrm>
          <a:prstGeom prst="rect">
            <a:avLst/>
          </a:prstGeom>
        </p:spPr>
      </p:pic>
      <p:pic>
        <p:nvPicPr>
          <p:cNvPr id="147" name="图片 146" descr="8572479_225050664000_2.jpg"/>
          <p:cNvPicPr>
            <a:picLocks noChangeAspect="1"/>
          </p:cNvPicPr>
          <p:nvPr/>
        </p:nvPicPr>
        <p:blipFill>
          <a:blip r:embed="rId3"/>
          <a:srcRect l="75590" t="26106" b="50350"/>
          <a:stretch>
            <a:fillRect/>
          </a:stretch>
        </p:blipFill>
        <p:spPr>
          <a:xfrm>
            <a:off x="3657599" y="3459626"/>
            <a:ext cx="527222" cy="511012"/>
          </a:xfrm>
          <a:prstGeom prst="rect">
            <a:avLst/>
          </a:prstGeom>
        </p:spPr>
      </p:pic>
      <p:pic>
        <p:nvPicPr>
          <p:cNvPr id="148" name="图片 147" descr="8572479_225050664000_2.jpg"/>
          <p:cNvPicPr>
            <a:picLocks noChangeAspect="1"/>
          </p:cNvPicPr>
          <p:nvPr/>
        </p:nvPicPr>
        <p:blipFill>
          <a:blip r:embed="rId3"/>
          <a:srcRect l="75912" b="75175"/>
          <a:stretch>
            <a:fillRect/>
          </a:stretch>
        </p:blipFill>
        <p:spPr>
          <a:xfrm>
            <a:off x="4374292" y="1219200"/>
            <a:ext cx="509068" cy="527221"/>
          </a:xfrm>
          <a:prstGeom prst="rect">
            <a:avLst/>
          </a:prstGeom>
        </p:spPr>
      </p:pic>
      <p:pic>
        <p:nvPicPr>
          <p:cNvPr id="149" name="图片 148" descr="8572479_225050664000_2.jpg"/>
          <p:cNvPicPr>
            <a:picLocks noChangeAspect="1"/>
          </p:cNvPicPr>
          <p:nvPr/>
        </p:nvPicPr>
        <p:blipFill>
          <a:blip r:embed="rId3"/>
          <a:srcRect l="1716" r="75590" b="75567"/>
          <a:stretch>
            <a:fillRect/>
          </a:stretch>
        </p:blipFill>
        <p:spPr>
          <a:xfrm>
            <a:off x="3311611" y="2388972"/>
            <a:ext cx="472911" cy="469557"/>
          </a:xfrm>
          <a:prstGeom prst="rect">
            <a:avLst/>
          </a:prstGeom>
        </p:spPr>
      </p:pic>
      <p:pic>
        <p:nvPicPr>
          <p:cNvPr id="63" name="图片 62" descr="timg (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8626" y="1946107"/>
            <a:ext cx="1565710" cy="15657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458902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150"/>
                            </p:stCondLst>
                            <p:childTnLst>
                              <p:par>
                                <p:cTn id="1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>
          <a:xfrm flipH="1">
            <a:off x="6192980" y="-33259"/>
            <a:ext cx="1196227" cy="2868726"/>
          </a:xfrm>
          <a:prstGeom prst="line">
            <a:avLst/>
          </a:prstGeom>
          <a:ln>
            <a:solidFill>
              <a:srgbClr val="EC6C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1840587" y="746448"/>
            <a:ext cx="4786730" cy="3312695"/>
          </a:xfrm>
          <a:prstGeom prst="ellipse">
            <a:avLst/>
          </a:prstGeom>
          <a:noFill/>
          <a:ln>
            <a:solidFill>
              <a:srgbClr val="0041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6125856" y="936835"/>
            <a:ext cx="1196227" cy="2868726"/>
          </a:xfrm>
          <a:prstGeom prst="line">
            <a:avLst/>
          </a:prstGeom>
          <a:ln>
            <a:solidFill>
              <a:srgbClr val="FCD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3315749" y="1757022"/>
            <a:ext cx="36193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6E4180"/>
                </a:solidFill>
                <a:latin typeface="Kozuka Gothic Pro EL" pitchFamily="34" charset="-128"/>
                <a:ea typeface="Kozuka Gothic Pro EL" pitchFamily="34" charset="-128"/>
              </a:rPr>
              <a:t>2</a:t>
            </a:r>
            <a:r>
              <a:rPr lang="en-US" altLang="zh-CN" sz="8000" dirty="0" smtClean="0">
                <a:solidFill>
                  <a:srgbClr val="FFB352"/>
                </a:solidFill>
                <a:latin typeface="Kozuka Gothic Pro EL" pitchFamily="34" charset="-128"/>
                <a:ea typeface="Kozuka Gothic Pro EL" pitchFamily="34" charset="-128"/>
              </a:rPr>
              <a:t>0</a:t>
            </a:r>
            <a:r>
              <a:rPr lang="en-US" altLang="zh-CN" sz="8000" dirty="0" smtClean="0">
                <a:solidFill>
                  <a:srgbClr val="E66B6B"/>
                </a:solidFill>
                <a:latin typeface="Kozuka Gothic Pro EL" pitchFamily="34" charset="-128"/>
                <a:ea typeface="Kozuka Gothic Pro EL" pitchFamily="34" charset="-128"/>
              </a:rPr>
              <a:t>1</a:t>
            </a:r>
            <a:r>
              <a:rPr lang="en-US" altLang="zh-CN" sz="8000" dirty="0" smtClean="0">
                <a:solidFill>
                  <a:srgbClr val="00A6B6"/>
                </a:solidFill>
                <a:latin typeface="Kozuka Gothic Pro EL" pitchFamily="34" charset="-128"/>
                <a:ea typeface="Kozuka Gothic Pro EL" pitchFamily="34" charset="-128"/>
              </a:rPr>
              <a:t>X</a:t>
            </a:r>
            <a:endParaRPr lang="zh-CN" altLang="en-US" sz="8000" dirty="0">
              <a:solidFill>
                <a:srgbClr val="00A6B6"/>
              </a:solidFill>
              <a:latin typeface="Kozuka Gothic Pro EL" pitchFamily="34" charset="-128"/>
              <a:ea typeface="Kozuka Gothic Pro EL" pitchFamily="34" charset="-128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321698" y="933061"/>
            <a:ext cx="830424" cy="11196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5840604" y="2298309"/>
            <a:ext cx="1196227" cy="2868726"/>
          </a:xfrm>
          <a:prstGeom prst="line">
            <a:avLst/>
          </a:prstGeom>
          <a:ln>
            <a:solidFill>
              <a:srgbClr val="3CB5B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5806326" y="3379970"/>
            <a:ext cx="1196227" cy="2868726"/>
          </a:xfrm>
          <a:prstGeom prst="line">
            <a:avLst/>
          </a:prstGeom>
          <a:ln>
            <a:solidFill>
              <a:srgbClr val="FCD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7339569" y="-33259"/>
            <a:ext cx="1196227" cy="2868726"/>
          </a:xfrm>
          <a:prstGeom prst="line">
            <a:avLst/>
          </a:prstGeom>
          <a:ln>
            <a:solidFill>
              <a:srgbClr val="3CB5B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7013604" y="53440"/>
            <a:ext cx="1196227" cy="2868726"/>
          </a:xfrm>
          <a:prstGeom prst="line">
            <a:avLst/>
          </a:prstGeom>
          <a:ln>
            <a:solidFill>
              <a:srgbClr val="E53B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5101056" y="2893855"/>
            <a:ext cx="1196227" cy="2868726"/>
          </a:xfrm>
          <a:prstGeom prst="line">
            <a:avLst/>
          </a:prstGeom>
          <a:ln>
            <a:solidFill>
              <a:srgbClr val="E53B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6730734" y="2023088"/>
            <a:ext cx="1196227" cy="2868726"/>
          </a:xfrm>
          <a:prstGeom prst="line">
            <a:avLst/>
          </a:prstGeom>
          <a:ln>
            <a:solidFill>
              <a:srgbClr val="EC6C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276506" y="1065983"/>
            <a:ext cx="3793957" cy="270309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/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r>
              <a:rPr lang="zh-CN" altLang="en-US" sz="4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助您健康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6345380" y="119141"/>
            <a:ext cx="1196227" cy="2868726"/>
          </a:xfrm>
          <a:prstGeom prst="line">
            <a:avLst/>
          </a:prstGeom>
          <a:ln>
            <a:solidFill>
              <a:srgbClr val="EC6C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6278256" y="1089235"/>
            <a:ext cx="1196227" cy="2868726"/>
          </a:xfrm>
          <a:prstGeom prst="line">
            <a:avLst/>
          </a:prstGeom>
          <a:ln>
            <a:solidFill>
              <a:srgbClr val="FCD9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5993004" y="2450709"/>
            <a:ext cx="1196227" cy="2868726"/>
          </a:xfrm>
          <a:prstGeom prst="line">
            <a:avLst/>
          </a:prstGeom>
          <a:ln>
            <a:solidFill>
              <a:srgbClr val="3CB5B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7491969" y="119141"/>
            <a:ext cx="1196227" cy="2868726"/>
          </a:xfrm>
          <a:prstGeom prst="line">
            <a:avLst/>
          </a:prstGeom>
          <a:ln>
            <a:solidFill>
              <a:srgbClr val="3CB5B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166004" y="205840"/>
            <a:ext cx="1196227" cy="2868726"/>
          </a:xfrm>
          <a:prstGeom prst="line">
            <a:avLst/>
          </a:prstGeom>
          <a:ln>
            <a:solidFill>
              <a:srgbClr val="E53B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253456" y="3046255"/>
            <a:ext cx="1196227" cy="2868726"/>
          </a:xfrm>
          <a:prstGeom prst="line">
            <a:avLst/>
          </a:prstGeom>
          <a:ln>
            <a:solidFill>
              <a:srgbClr val="E53B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6883134" y="2175488"/>
            <a:ext cx="1196227" cy="2868726"/>
          </a:xfrm>
          <a:prstGeom prst="line">
            <a:avLst/>
          </a:prstGeom>
          <a:ln>
            <a:solidFill>
              <a:srgbClr val="EC6C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40581968"/>
      </p:ext>
    </p:extLst>
  </p:cSld>
  <p:clrMapOvr>
    <a:masterClrMapping/>
  </p:clrMapOvr>
  <p:transition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但是这些你未必懂</a:t>
            </a:r>
            <a:endParaRPr lang="zh-CN" altLang="en-US" sz="1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97708" y="1383957"/>
            <a:ext cx="1919416" cy="203737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2" name="组合 5"/>
          <p:cNvGrpSpPr/>
          <p:nvPr/>
        </p:nvGrpSpPr>
        <p:grpSpPr>
          <a:xfrm>
            <a:off x="197708" y="1383957"/>
            <a:ext cx="1919416" cy="2037370"/>
            <a:chOff x="1077495" y="1863081"/>
            <a:chExt cx="2823410" cy="2823410"/>
          </a:xfrm>
        </p:grpSpPr>
        <p:sp>
          <p:nvSpPr>
            <p:cNvPr id="7" name="椭圆 6"/>
            <p:cNvSpPr/>
            <p:nvPr/>
          </p:nvSpPr>
          <p:spPr>
            <a:xfrm>
              <a:off x="10774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" name="椭圆 7"/>
            <p:cNvSpPr/>
            <p:nvPr/>
          </p:nvSpPr>
          <p:spPr>
            <a:xfrm>
              <a:off x="1271516" y="2057102"/>
              <a:ext cx="2435367" cy="2435367"/>
            </a:xfrm>
            <a:prstGeom prst="ellipse">
              <a:avLst/>
            </a:prstGeom>
            <a:solidFill>
              <a:srgbClr val="FFB850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9" name="饼形 8"/>
          <p:cNvSpPr/>
          <p:nvPr/>
        </p:nvSpPr>
        <p:spPr>
          <a:xfrm flipH="1">
            <a:off x="444956" y="1612479"/>
            <a:ext cx="1471189" cy="1561598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57365" y="2058134"/>
            <a:ext cx="461817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2232454" y="1416907"/>
            <a:ext cx="1985319" cy="204127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0" name="组合 17"/>
          <p:cNvGrpSpPr/>
          <p:nvPr/>
        </p:nvGrpSpPr>
        <p:grpSpPr>
          <a:xfrm>
            <a:off x="2224216" y="1408670"/>
            <a:ext cx="1985319" cy="2041271"/>
            <a:chOff x="4684295" y="1863081"/>
            <a:chExt cx="2823410" cy="2823410"/>
          </a:xfrm>
        </p:grpSpPr>
        <p:sp>
          <p:nvSpPr>
            <p:cNvPr id="19" name="椭圆 18"/>
            <p:cNvSpPr/>
            <p:nvPr/>
          </p:nvSpPr>
          <p:spPr>
            <a:xfrm>
              <a:off x="46842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0" name="椭圆 19"/>
            <p:cNvSpPr/>
            <p:nvPr/>
          </p:nvSpPr>
          <p:spPr>
            <a:xfrm>
              <a:off x="4878316" y="2057102"/>
              <a:ext cx="2435367" cy="2435367"/>
            </a:xfrm>
            <a:prstGeom prst="ellipse">
              <a:avLst/>
            </a:prstGeom>
            <a:solidFill>
              <a:srgbClr val="01ACBE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21" name="饼形 20"/>
          <p:cNvSpPr/>
          <p:nvPr/>
        </p:nvSpPr>
        <p:spPr>
          <a:xfrm flipH="1">
            <a:off x="2471464" y="1638104"/>
            <a:ext cx="1521702" cy="1564588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702534" y="2077420"/>
            <a:ext cx="477674" cy="1588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4331856" y="1425146"/>
            <a:ext cx="1999650" cy="19996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22" name="组合 29"/>
          <p:cNvGrpSpPr/>
          <p:nvPr/>
        </p:nvGrpSpPr>
        <p:grpSpPr>
          <a:xfrm>
            <a:off x="4307142" y="1474573"/>
            <a:ext cx="1999650" cy="1999650"/>
            <a:chOff x="8291095" y="1863081"/>
            <a:chExt cx="2823410" cy="2823410"/>
          </a:xfrm>
        </p:grpSpPr>
        <p:sp>
          <p:nvSpPr>
            <p:cNvPr id="31" name="椭圆 30"/>
            <p:cNvSpPr/>
            <p:nvPr/>
          </p:nvSpPr>
          <p:spPr>
            <a:xfrm>
              <a:off x="82910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2" name="椭圆 31"/>
            <p:cNvSpPr/>
            <p:nvPr/>
          </p:nvSpPr>
          <p:spPr>
            <a:xfrm>
              <a:off x="8485116" y="2057102"/>
              <a:ext cx="2435367" cy="2435367"/>
            </a:xfrm>
            <a:prstGeom prst="ellipse">
              <a:avLst/>
            </a:prstGeom>
            <a:solidFill>
              <a:srgbClr val="E87071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33" name="饼形 32"/>
          <p:cNvSpPr/>
          <p:nvPr/>
        </p:nvSpPr>
        <p:spPr>
          <a:xfrm flipH="1">
            <a:off x="4554390" y="1694287"/>
            <a:ext cx="1532686" cy="1532686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</a:endParaRPr>
          </a:p>
        </p:txBody>
      </p:sp>
      <p:sp>
        <p:nvSpPr>
          <p:cNvPr id="53" name="文本框 56"/>
          <p:cNvSpPr txBox="1"/>
          <p:nvPr/>
        </p:nvSpPr>
        <p:spPr>
          <a:xfrm>
            <a:off x="614433" y="1689210"/>
            <a:ext cx="5388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安全运动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6"/>
          <p:cNvSpPr txBox="1"/>
          <p:nvPr/>
        </p:nvSpPr>
        <p:spPr>
          <a:xfrm>
            <a:off x="2663640" y="1687831"/>
            <a:ext cx="5655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有效健身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6"/>
          <p:cNvSpPr txBox="1"/>
          <p:nvPr/>
        </p:nvSpPr>
        <p:spPr>
          <a:xfrm>
            <a:off x="4730669" y="1758565"/>
            <a:ext cx="1050108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必要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环节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" name="图片 59" descr="liantiaoherenwudengzhiganshiliangtubiao_4006870.jpg"/>
          <p:cNvPicPr>
            <a:picLocks noChangeAspect="1"/>
          </p:cNvPicPr>
          <p:nvPr/>
        </p:nvPicPr>
        <p:blipFill>
          <a:blip r:embed="rId2" cstate="print"/>
          <a:srcRect l="78997" b="74695"/>
          <a:stretch>
            <a:fillRect/>
          </a:stretch>
        </p:blipFill>
        <p:spPr>
          <a:xfrm>
            <a:off x="5074510" y="2545492"/>
            <a:ext cx="510745" cy="523062"/>
          </a:xfrm>
          <a:prstGeom prst="rect">
            <a:avLst/>
          </a:prstGeom>
        </p:spPr>
      </p:pic>
      <p:pic>
        <p:nvPicPr>
          <p:cNvPr id="61" name="图片 60" descr="10093300_tejI.jpg"/>
          <p:cNvPicPr>
            <a:picLocks noChangeAspect="1"/>
          </p:cNvPicPr>
          <p:nvPr/>
        </p:nvPicPr>
        <p:blipFill>
          <a:blip r:embed="rId3"/>
          <a:srcRect l="6342" t="57409" r="77524" b="9452"/>
          <a:stretch>
            <a:fillRect/>
          </a:stretch>
        </p:blipFill>
        <p:spPr>
          <a:xfrm>
            <a:off x="2893215" y="2413686"/>
            <a:ext cx="625643" cy="642552"/>
          </a:xfrm>
          <a:prstGeom prst="rect">
            <a:avLst/>
          </a:prstGeom>
        </p:spPr>
      </p:pic>
      <p:pic>
        <p:nvPicPr>
          <p:cNvPr id="62" name="图片 61" descr="23676259_140959844000_2.jpg"/>
          <p:cNvPicPr>
            <a:picLocks noChangeAspect="1"/>
          </p:cNvPicPr>
          <p:nvPr/>
        </p:nvPicPr>
        <p:blipFill>
          <a:blip r:embed="rId4" cstate="print"/>
          <a:srcRect b="3467"/>
          <a:stretch>
            <a:fillRect/>
          </a:stretch>
        </p:blipFill>
        <p:spPr>
          <a:xfrm>
            <a:off x="863428" y="2490138"/>
            <a:ext cx="586431" cy="607288"/>
          </a:xfrm>
          <a:prstGeom prst="rect">
            <a:avLst/>
          </a:prstGeom>
        </p:spPr>
      </p:pic>
      <p:sp>
        <p:nvSpPr>
          <p:cNvPr id="63" name="椭圆 62"/>
          <p:cNvSpPr/>
          <p:nvPr/>
        </p:nvSpPr>
        <p:spPr>
          <a:xfrm>
            <a:off x="6878595" y="2570205"/>
            <a:ext cx="189470" cy="1812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7162800" y="2574324"/>
            <a:ext cx="189470" cy="1812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7422293" y="2570205"/>
            <a:ext cx="189470" cy="1812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7690022" y="2566086"/>
            <a:ext cx="189470" cy="1812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7949514" y="2578442"/>
            <a:ext cx="189470" cy="1812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8209006" y="2582561"/>
            <a:ext cx="189470" cy="1812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TextBox 68"/>
          <p:cNvSpPr txBox="1"/>
          <p:nvPr/>
        </p:nvSpPr>
        <p:spPr>
          <a:xfrm>
            <a:off x="6322288" y="2444620"/>
            <a:ext cx="6196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等等</a:t>
            </a:r>
          </a:p>
        </p:txBody>
      </p:sp>
      <p:cxnSp>
        <p:nvCxnSpPr>
          <p:cNvPr id="70" name="直接连接符 69"/>
          <p:cNvCxnSpPr/>
          <p:nvPr/>
        </p:nvCxnSpPr>
        <p:spPr>
          <a:xfrm>
            <a:off x="4767709" y="2127184"/>
            <a:ext cx="477674" cy="1588"/>
          </a:xfrm>
          <a:prstGeom prst="line">
            <a:avLst/>
          </a:prstGeom>
          <a:ln w="190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16960596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250"/>
                            </p:stCondLst>
                            <p:childTnLst>
                              <p:par>
                                <p:cTn id="6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50"/>
                            </p:stCondLst>
                            <p:childTnLst>
                              <p:par>
                                <p:cTn id="7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2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6" dur="250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7" grpId="0" animBg="1"/>
      <p:bldP spid="21" grpId="0" animBg="1"/>
      <p:bldP spid="29" grpId="0" animBg="1"/>
      <p:bldP spid="33" grpId="0" animBg="1"/>
      <p:bldP spid="53" grpId="0"/>
      <p:bldP spid="54" grpId="0"/>
      <p:bldP spid="55" grpId="0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/>
      <p:bldP spid="6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140311" y="770251"/>
            <a:ext cx="1306135" cy="1269327"/>
            <a:chOff x="2132199" y="770251"/>
            <a:chExt cx="1306135" cy="1269327"/>
          </a:xfrm>
        </p:grpSpPr>
        <p:grpSp>
          <p:nvGrpSpPr>
            <p:cNvPr id="6" name="组合 5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" name="同心圆 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/>
                  </a:endParaRPr>
                </a:p>
              </p:txBody>
            </p:sp>
          </p:grpSp>
          <p:sp>
            <p:nvSpPr>
              <p:cNvPr id="9" name="椭圆 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4515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/>
                </a:endParaRPr>
              </a:p>
            </p:txBody>
          </p:sp>
        </p:grpSp>
        <p:sp>
          <p:nvSpPr>
            <p:cNvPr id="7" name="TextBox 11"/>
            <p:cNvSpPr txBox="1"/>
            <p:nvPr/>
          </p:nvSpPr>
          <p:spPr>
            <a:xfrm>
              <a:off x="2397209" y="1003120"/>
              <a:ext cx="9506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prstClr val="white"/>
                  </a:solidFill>
                  <a:latin typeface="黑体" pitchFamily="49" charset="-122"/>
                  <a:ea typeface="黑体" pitchFamily="49" charset="-122"/>
                </a:rPr>
                <a:t>运动损伤 </a:t>
              </a:r>
              <a:endParaRPr lang="zh-CN" altLang="en-US" sz="24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90865" y="1603223"/>
            <a:ext cx="349446" cy="349446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473219" y="1217239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29511" y="1381787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91037" y="769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644008" y="770251"/>
            <a:ext cx="1306135" cy="1269327"/>
            <a:chOff x="2132199" y="770251"/>
            <a:chExt cx="1306135" cy="1269327"/>
          </a:xfrm>
        </p:grpSpPr>
        <p:grpSp>
          <p:nvGrpSpPr>
            <p:cNvPr id="35" name="组合 34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9" name="同心圆 3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/>
                  </a:endParaRPr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/>
                  </a:endParaRPr>
                </a:p>
              </p:txBody>
            </p:sp>
          </p:grpSp>
          <p:sp>
            <p:nvSpPr>
              <p:cNvPr id="38" name="椭圆 3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A7B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/>
                </a:endParaRPr>
              </a:p>
            </p:txBody>
          </p:sp>
        </p:grpSp>
        <p:sp>
          <p:nvSpPr>
            <p:cNvPr id="36" name="TextBox 11"/>
            <p:cNvSpPr txBox="1"/>
            <p:nvPr/>
          </p:nvSpPr>
          <p:spPr>
            <a:xfrm>
              <a:off x="2383117" y="1004421"/>
              <a:ext cx="9506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prstClr val="white"/>
                  </a:solidFill>
                  <a:latin typeface="黑体" pitchFamily="49" charset="-122"/>
                  <a:ea typeface="黑体" pitchFamily="49" charset="-122"/>
                </a:rPr>
                <a:t>科学健身</a:t>
              </a:r>
              <a:endParaRPr lang="zh-CN" altLang="en-US" sz="2400" b="1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45" name="图片 44" descr="timg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257" y="2213810"/>
            <a:ext cx="1760939" cy="2157664"/>
          </a:xfrm>
          <a:prstGeom prst="rect">
            <a:avLst/>
          </a:prstGeom>
        </p:spPr>
      </p:pic>
      <p:pic>
        <p:nvPicPr>
          <p:cNvPr id="46" name="图片 45" descr="timg (3).jpg"/>
          <p:cNvPicPr>
            <a:picLocks noChangeAspect="1"/>
          </p:cNvPicPr>
          <p:nvPr/>
        </p:nvPicPr>
        <p:blipFill>
          <a:blip r:embed="rId5"/>
          <a:srcRect b="4678"/>
          <a:stretch>
            <a:fillRect/>
          </a:stretch>
        </p:blipFill>
        <p:spPr>
          <a:xfrm>
            <a:off x="2037595" y="2197932"/>
            <a:ext cx="2229606" cy="2165521"/>
          </a:xfrm>
          <a:prstGeom prst="rect">
            <a:avLst/>
          </a:prstGeom>
        </p:spPr>
      </p:pic>
      <p:pic>
        <p:nvPicPr>
          <p:cNvPr id="47" name="图片 46" descr="timg (4).jpg"/>
          <p:cNvPicPr>
            <a:picLocks noChangeAspect="1"/>
          </p:cNvPicPr>
          <p:nvPr/>
        </p:nvPicPr>
        <p:blipFill>
          <a:blip r:embed="rId6"/>
          <a:srcRect b="6015"/>
          <a:stretch>
            <a:fillRect/>
          </a:stretch>
        </p:blipFill>
        <p:spPr>
          <a:xfrm>
            <a:off x="4660233" y="2202447"/>
            <a:ext cx="4050632" cy="2537995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200274" y="1315453"/>
            <a:ext cx="14414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科学合理的健身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30443" y="1195137"/>
            <a:ext cx="168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不合理的运动，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具有潜在的危险性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8755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3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3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3" accel="3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直接连接符 68"/>
          <p:cNvCxnSpPr/>
          <p:nvPr/>
        </p:nvCxnSpPr>
        <p:spPr>
          <a:xfrm flipV="1">
            <a:off x="2083039" y="2922864"/>
            <a:ext cx="4921940" cy="1965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29" idx="4"/>
            <a:endCxn id="50" idx="4"/>
          </p:cNvCxnSpPr>
          <p:nvPr/>
        </p:nvCxnSpPr>
        <p:spPr>
          <a:xfrm rot="16200000" flipH="1">
            <a:off x="3835190" y="2686924"/>
            <a:ext cx="1475629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3165381" y="2179753"/>
            <a:ext cx="2847332" cy="14214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11" idx="5"/>
          </p:cNvCxnSpPr>
          <p:nvPr/>
        </p:nvCxnSpPr>
        <p:spPr>
          <a:xfrm>
            <a:off x="3149338" y="2195796"/>
            <a:ext cx="2847332" cy="14214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488974" y="1670681"/>
            <a:ext cx="1078148" cy="1077758"/>
            <a:chOff x="7317678" y="2062952"/>
            <a:chExt cx="1437344" cy="1437343"/>
          </a:xfrm>
        </p:grpSpPr>
        <p:sp>
          <p:nvSpPr>
            <p:cNvPr id="13" name="椭圆 12"/>
            <p:cNvSpPr/>
            <p:nvPr/>
          </p:nvSpPr>
          <p:spPr>
            <a:xfrm>
              <a:off x="7317678" y="2062952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A572BA"/>
                </a:gs>
                <a:gs pos="100000">
                  <a:srgbClr val="663A77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7432833" y="2178107"/>
              <a:ext cx="1207034" cy="1207033"/>
            </a:xfrm>
            <a:prstGeom prst="ellipse">
              <a:avLst/>
            </a:prstGeom>
            <a:blipFill>
              <a:blip r:embed="rId2" cstate="screen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663A77"/>
                  </a:gs>
                  <a:gs pos="100000">
                    <a:srgbClr val="A572BA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78888" y="1670681"/>
            <a:ext cx="1078148" cy="1077758"/>
            <a:chOff x="3438068" y="2062952"/>
            <a:chExt cx="1437344" cy="1437343"/>
          </a:xfrm>
        </p:grpSpPr>
        <p:sp>
          <p:nvSpPr>
            <p:cNvPr id="16" name="椭圆 15"/>
            <p:cNvSpPr/>
            <p:nvPr/>
          </p:nvSpPr>
          <p:spPr>
            <a:xfrm>
              <a:off x="3438068" y="2062952"/>
              <a:ext cx="1437344" cy="1437343"/>
            </a:xfrm>
            <a:prstGeom prst="ellipse">
              <a:avLst/>
            </a:prstGeom>
            <a:gradFill>
              <a:gsLst>
                <a:gs pos="1000">
                  <a:srgbClr val="FFE0B3"/>
                </a:gs>
                <a:gs pos="100000">
                  <a:srgbClr val="FFB850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553223" y="2178107"/>
              <a:ext cx="1207032" cy="1207032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FFB850"/>
                  </a:gs>
                  <a:gs pos="100000">
                    <a:srgbClr val="FFE0B3"/>
                  </a:gs>
                </a:gsLst>
                <a:lin ang="2700000" scaled="1"/>
                <a:tileRect/>
              </a:gradFill>
            </a:ln>
            <a:effectLst>
              <a:innerShdw blurRad="203200" dist="76200" dir="13500000">
                <a:prstClr val="black">
                  <a:alpha val="3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578888" y="3064575"/>
            <a:ext cx="1078148" cy="1077758"/>
            <a:chOff x="3438068" y="3921907"/>
            <a:chExt cx="1437344" cy="1437343"/>
          </a:xfrm>
        </p:grpSpPr>
        <p:sp>
          <p:nvSpPr>
            <p:cNvPr id="22" name="椭圆 21"/>
            <p:cNvSpPr/>
            <p:nvPr/>
          </p:nvSpPr>
          <p:spPr>
            <a:xfrm>
              <a:off x="3438068" y="3921907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F3B7B7"/>
                </a:gs>
                <a:gs pos="100000">
                  <a:srgbClr val="E87071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553223" y="4037062"/>
              <a:ext cx="1207034" cy="1207033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E87071"/>
                  </a:gs>
                  <a:gs pos="100000">
                    <a:srgbClr val="F3B7B7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488974" y="3064575"/>
            <a:ext cx="1078148" cy="1077758"/>
            <a:chOff x="7317678" y="3921907"/>
            <a:chExt cx="1437344" cy="1437343"/>
          </a:xfrm>
        </p:grpSpPr>
        <p:sp>
          <p:nvSpPr>
            <p:cNvPr id="25" name="椭圆 24"/>
            <p:cNvSpPr/>
            <p:nvPr/>
          </p:nvSpPr>
          <p:spPr>
            <a:xfrm>
              <a:off x="7317678" y="3921907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E4AEC4"/>
                </a:gs>
                <a:gs pos="100000">
                  <a:srgbClr val="C65885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7432833" y="4037062"/>
              <a:ext cx="1207034" cy="1207033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C65885"/>
                  </a:gs>
                  <a:gs pos="100000">
                    <a:srgbClr val="E4AEC4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033930" y="957700"/>
            <a:ext cx="1078148" cy="1077758"/>
            <a:chOff x="5377873" y="1112090"/>
            <a:chExt cx="1437344" cy="1437343"/>
          </a:xfrm>
        </p:grpSpPr>
        <p:sp>
          <p:nvSpPr>
            <p:cNvPr id="28" name="椭圆 27"/>
            <p:cNvSpPr/>
            <p:nvPr/>
          </p:nvSpPr>
          <p:spPr>
            <a:xfrm>
              <a:off x="5377873" y="1112090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1EE9FE"/>
                </a:gs>
                <a:gs pos="100000">
                  <a:srgbClr val="01ACBE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493028" y="1227245"/>
              <a:ext cx="1207034" cy="1207033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1ACBE"/>
                  </a:gs>
                  <a:gs pos="100000">
                    <a:srgbClr val="1EE9FE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23353" y="2339476"/>
            <a:ext cx="1078148" cy="1077758"/>
            <a:chOff x="1497608" y="2954884"/>
            <a:chExt cx="1437344" cy="1437343"/>
          </a:xfrm>
        </p:grpSpPr>
        <p:sp>
          <p:nvSpPr>
            <p:cNvPr id="31" name="椭圆 30"/>
            <p:cNvSpPr/>
            <p:nvPr/>
          </p:nvSpPr>
          <p:spPr>
            <a:xfrm>
              <a:off x="1497608" y="2954884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1EE9FE"/>
                </a:gs>
                <a:gs pos="100000">
                  <a:srgbClr val="01ACBE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612762" y="3070039"/>
              <a:ext cx="1207034" cy="1207032"/>
            </a:xfrm>
            <a:prstGeom prst="ellipse">
              <a:avLst/>
            </a:prstGeom>
            <a:blipFill>
              <a:blip r:embed="rId7" cstate="screen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1ACBE"/>
                  </a:gs>
                  <a:gs pos="100000">
                    <a:srgbClr val="1EE9FE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950686" y="2319817"/>
            <a:ext cx="1078148" cy="1077758"/>
            <a:chOff x="9266374" y="2928667"/>
            <a:chExt cx="1437344" cy="1437343"/>
          </a:xfrm>
        </p:grpSpPr>
        <p:sp>
          <p:nvSpPr>
            <p:cNvPr id="34" name="椭圆 33"/>
            <p:cNvSpPr/>
            <p:nvPr/>
          </p:nvSpPr>
          <p:spPr>
            <a:xfrm>
              <a:off x="9266374" y="2928667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1EE9FE"/>
                </a:gs>
                <a:gs pos="100000">
                  <a:srgbClr val="01ACBE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9381529" y="3043822"/>
              <a:ext cx="1207034" cy="1207033"/>
            </a:xfrm>
            <a:prstGeom prst="ellipse">
              <a:avLst/>
            </a:prstGeom>
            <a:blipFill>
              <a:blip r:embed="rId8" cstate="screen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1ACBE"/>
                  </a:gs>
                  <a:gs pos="100000">
                    <a:srgbClr val="1EE9FE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857943" y="2191705"/>
            <a:ext cx="1430122" cy="1429605"/>
            <a:chOff x="5143254" y="2757811"/>
            <a:chExt cx="1906581" cy="1906581"/>
          </a:xfrm>
        </p:grpSpPr>
        <p:grpSp>
          <p:nvGrpSpPr>
            <p:cNvPr id="37" name="组合 36"/>
            <p:cNvGrpSpPr/>
            <p:nvPr/>
          </p:nvGrpSpPr>
          <p:grpSpPr>
            <a:xfrm>
              <a:off x="5143254" y="2757811"/>
              <a:ext cx="1906581" cy="1906581"/>
              <a:chOff x="5252983" y="2687581"/>
              <a:chExt cx="1686033" cy="1686033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252983" y="2687581"/>
                <a:ext cx="1686033" cy="168603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B4B4B4"/>
                  </a:gs>
                </a:gsLst>
                <a:lin ang="2700000" scaled="1"/>
              </a:gradFill>
              <a:ln>
                <a:noFill/>
              </a:ln>
              <a:effectLst>
                <a:outerShdw blurRad="393700" dist="177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5484813" y="2919411"/>
                <a:ext cx="1222374" cy="1222374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9000"/>
                    </a:schemeClr>
                  </a:gs>
                  <a:gs pos="0">
                    <a:schemeClr val="bg1">
                      <a:lumMod val="100000"/>
                    </a:schemeClr>
                  </a:gs>
                </a:gsLst>
                <a:lin ang="2700000" scaled="1"/>
              </a:gradFill>
              <a:ln w="120650">
                <a:gradFill flip="none" rotWithShape="1">
                  <a:gsLst>
                    <a:gs pos="0">
                      <a:srgbClr val="B6B6B6"/>
                    </a:gs>
                    <a:gs pos="100000">
                      <a:schemeClr val="bg1">
                        <a:lumMod val="83000"/>
                        <a:lumOff val="17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innerShdw blurRad="254000" dist="88900" dir="13500000">
                  <a:prstClr val="black">
                    <a:alpha val="6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8" name="Group 35"/>
            <p:cNvGrpSpPr>
              <a:grpSpLocks noChangeAspect="1"/>
            </p:cNvGrpSpPr>
            <p:nvPr/>
          </p:nvGrpSpPr>
          <p:grpSpPr bwMode="auto">
            <a:xfrm>
              <a:off x="5657984" y="3284982"/>
              <a:ext cx="889474" cy="836205"/>
              <a:chOff x="3477" y="1838"/>
              <a:chExt cx="718" cy="675"/>
            </a:xfrm>
            <a:noFill/>
          </p:grpSpPr>
          <p:sp>
            <p:nvSpPr>
              <p:cNvPr id="46" name="Freeform 42"/>
              <p:cNvSpPr>
                <a:spLocks noEditPoints="1"/>
              </p:cNvSpPr>
              <p:nvPr/>
            </p:nvSpPr>
            <p:spPr bwMode="auto">
              <a:xfrm>
                <a:off x="3477" y="1838"/>
                <a:ext cx="322" cy="675"/>
              </a:xfrm>
              <a:custGeom>
                <a:avLst/>
                <a:gdLst>
                  <a:gd name="T0" fmla="*/ 3 w 135"/>
                  <a:gd name="T1" fmla="*/ 78 h 283"/>
                  <a:gd name="T2" fmla="*/ 0 w 135"/>
                  <a:gd name="T3" fmla="*/ 85 h 283"/>
                  <a:gd name="T4" fmla="*/ 9 w 135"/>
                  <a:gd name="T5" fmla="*/ 113 h 283"/>
                  <a:gd name="T6" fmla="*/ 14 w 135"/>
                  <a:gd name="T7" fmla="*/ 116 h 283"/>
                  <a:gd name="T8" fmla="*/ 18 w 135"/>
                  <a:gd name="T9" fmla="*/ 128 h 283"/>
                  <a:gd name="T10" fmla="*/ 25 w 135"/>
                  <a:gd name="T11" fmla="*/ 137 h 283"/>
                  <a:gd name="T12" fmla="*/ 22 w 135"/>
                  <a:gd name="T13" fmla="*/ 150 h 283"/>
                  <a:gd name="T14" fmla="*/ 20 w 135"/>
                  <a:gd name="T15" fmla="*/ 166 h 283"/>
                  <a:gd name="T16" fmla="*/ 29 w 135"/>
                  <a:gd name="T17" fmla="*/ 180 h 283"/>
                  <a:gd name="T18" fmla="*/ 32 w 135"/>
                  <a:gd name="T19" fmla="*/ 192 h 283"/>
                  <a:gd name="T20" fmla="*/ 42 w 135"/>
                  <a:gd name="T21" fmla="*/ 204 h 283"/>
                  <a:gd name="T22" fmla="*/ 48 w 135"/>
                  <a:gd name="T23" fmla="*/ 208 h 283"/>
                  <a:gd name="T24" fmla="*/ 51 w 135"/>
                  <a:gd name="T25" fmla="*/ 218 h 283"/>
                  <a:gd name="T26" fmla="*/ 54 w 135"/>
                  <a:gd name="T27" fmla="*/ 238 h 283"/>
                  <a:gd name="T28" fmla="*/ 57 w 135"/>
                  <a:gd name="T29" fmla="*/ 253 h 283"/>
                  <a:gd name="T30" fmla="*/ 66 w 135"/>
                  <a:gd name="T31" fmla="*/ 265 h 283"/>
                  <a:gd name="T32" fmla="*/ 74 w 135"/>
                  <a:gd name="T33" fmla="*/ 278 h 283"/>
                  <a:gd name="T34" fmla="*/ 80 w 135"/>
                  <a:gd name="T35" fmla="*/ 283 h 283"/>
                  <a:gd name="T36" fmla="*/ 84 w 135"/>
                  <a:gd name="T37" fmla="*/ 275 h 283"/>
                  <a:gd name="T38" fmla="*/ 79 w 135"/>
                  <a:gd name="T39" fmla="*/ 262 h 283"/>
                  <a:gd name="T40" fmla="*/ 85 w 135"/>
                  <a:gd name="T41" fmla="*/ 255 h 283"/>
                  <a:gd name="T42" fmla="*/ 90 w 135"/>
                  <a:gd name="T43" fmla="*/ 244 h 283"/>
                  <a:gd name="T44" fmla="*/ 98 w 135"/>
                  <a:gd name="T45" fmla="*/ 224 h 283"/>
                  <a:gd name="T46" fmla="*/ 111 w 135"/>
                  <a:gd name="T47" fmla="*/ 217 h 283"/>
                  <a:gd name="T48" fmla="*/ 119 w 135"/>
                  <a:gd name="T49" fmla="*/ 210 h 283"/>
                  <a:gd name="T50" fmla="*/ 124 w 135"/>
                  <a:gd name="T51" fmla="*/ 188 h 283"/>
                  <a:gd name="T52" fmla="*/ 134 w 135"/>
                  <a:gd name="T53" fmla="*/ 178 h 283"/>
                  <a:gd name="T54" fmla="*/ 133 w 135"/>
                  <a:gd name="T55" fmla="*/ 166 h 283"/>
                  <a:gd name="T56" fmla="*/ 120 w 135"/>
                  <a:gd name="T57" fmla="*/ 159 h 283"/>
                  <a:gd name="T58" fmla="*/ 104 w 135"/>
                  <a:gd name="T59" fmla="*/ 156 h 283"/>
                  <a:gd name="T60" fmla="*/ 91 w 135"/>
                  <a:gd name="T61" fmla="*/ 153 h 283"/>
                  <a:gd name="T62" fmla="*/ 95 w 135"/>
                  <a:gd name="T63" fmla="*/ 146 h 283"/>
                  <a:gd name="T64" fmla="*/ 85 w 135"/>
                  <a:gd name="T65" fmla="*/ 136 h 283"/>
                  <a:gd name="T66" fmla="*/ 70 w 135"/>
                  <a:gd name="T67" fmla="*/ 129 h 283"/>
                  <a:gd name="T68" fmla="*/ 60 w 135"/>
                  <a:gd name="T69" fmla="*/ 123 h 283"/>
                  <a:gd name="T70" fmla="*/ 44 w 135"/>
                  <a:gd name="T71" fmla="*/ 117 h 283"/>
                  <a:gd name="T72" fmla="*/ 32 w 135"/>
                  <a:gd name="T73" fmla="*/ 120 h 283"/>
                  <a:gd name="T74" fmla="*/ 29 w 135"/>
                  <a:gd name="T75" fmla="*/ 125 h 283"/>
                  <a:gd name="T76" fmla="*/ 20 w 135"/>
                  <a:gd name="T77" fmla="*/ 120 h 283"/>
                  <a:gd name="T78" fmla="*/ 19 w 135"/>
                  <a:gd name="T79" fmla="*/ 106 h 283"/>
                  <a:gd name="T80" fmla="*/ 18 w 135"/>
                  <a:gd name="T81" fmla="*/ 99 h 283"/>
                  <a:gd name="T82" fmla="*/ 14 w 135"/>
                  <a:gd name="T83" fmla="*/ 94 h 283"/>
                  <a:gd name="T84" fmla="*/ 7 w 135"/>
                  <a:gd name="T85" fmla="*/ 96 h 283"/>
                  <a:gd name="T86" fmla="*/ 10 w 135"/>
                  <a:gd name="T87" fmla="*/ 89 h 283"/>
                  <a:gd name="T88" fmla="*/ 15 w 135"/>
                  <a:gd name="T89" fmla="*/ 79 h 283"/>
                  <a:gd name="T90" fmla="*/ 27 w 135"/>
                  <a:gd name="T91" fmla="*/ 71 h 283"/>
                  <a:gd name="T92" fmla="*/ 32 w 135"/>
                  <a:gd name="T93" fmla="*/ 82 h 283"/>
                  <a:gd name="T94" fmla="*/ 39 w 135"/>
                  <a:gd name="T95" fmla="*/ 69 h 283"/>
                  <a:gd name="T96" fmla="*/ 43 w 135"/>
                  <a:gd name="T97" fmla="*/ 63 h 283"/>
                  <a:gd name="T98" fmla="*/ 56 w 135"/>
                  <a:gd name="T99" fmla="*/ 55 h 283"/>
                  <a:gd name="T100" fmla="*/ 68 w 135"/>
                  <a:gd name="T101" fmla="*/ 45 h 283"/>
                  <a:gd name="T102" fmla="*/ 74 w 135"/>
                  <a:gd name="T103" fmla="*/ 37 h 283"/>
                  <a:gd name="T104" fmla="*/ 83 w 135"/>
                  <a:gd name="T105" fmla="*/ 31 h 283"/>
                  <a:gd name="T106" fmla="*/ 80 w 135"/>
                  <a:gd name="T107" fmla="*/ 29 h 283"/>
                  <a:gd name="T108" fmla="*/ 96 w 135"/>
                  <a:gd name="T109" fmla="*/ 24 h 283"/>
                  <a:gd name="T110" fmla="*/ 102 w 135"/>
                  <a:gd name="T111" fmla="*/ 11 h 283"/>
                  <a:gd name="T112" fmla="*/ 96 w 135"/>
                  <a:gd name="T113" fmla="*/ 8 h 283"/>
                  <a:gd name="T114" fmla="*/ 80 w 135"/>
                  <a:gd name="T115" fmla="*/ 18 h 283"/>
                  <a:gd name="T116" fmla="*/ 72 w 135"/>
                  <a:gd name="T117" fmla="*/ 18 h 283"/>
                  <a:gd name="T118" fmla="*/ 76 w 135"/>
                  <a:gd name="T119" fmla="*/ 9 h 283"/>
                  <a:gd name="T120" fmla="*/ 86 w 135"/>
                  <a:gd name="T121" fmla="*/ 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283">
                    <a:moveTo>
                      <a:pt x="71" y="39"/>
                    </a:moveTo>
                    <a:cubicBezTo>
                      <a:pt x="71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moveTo>
                      <a:pt x="96" y="12"/>
                    </a:moveTo>
                    <a:cubicBezTo>
                      <a:pt x="96" y="12"/>
                      <a:pt x="96" y="12"/>
                      <a:pt x="96" y="12"/>
                    </a:cubicBezTo>
                    <a:moveTo>
                      <a:pt x="86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83" y="0"/>
                      <a:pt x="82" y="0"/>
                      <a:pt x="81" y="0"/>
                    </a:cubicBezTo>
                    <a:cubicBezTo>
                      <a:pt x="72" y="5"/>
                      <a:pt x="63" y="10"/>
                      <a:pt x="56" y="16"/>
                    </a:cubicBezTo>
                    <a:cubicBezTo>
                      <a:pt x="39" y="28"/>
                      <a:pt x="25" y="41"/>
                      <a:pt x="14" y="57"/>
                    </a:cubicBezTo>
                    <a:cubicBezTo>
                      <a:pt x="9" y="63"/>
                      <a:pt x="5" y="69"/>
                      <a:pt x="1" y="76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3" y="79"/>
                      <a:pt x="3" y="79"/>
                      <a:pt x="3" y="80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83"/>
                      <a:pt x="2" y="83"/>
                      <a:pt x="2" y="83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5"/>
                      <a:pt x="0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3" y="108"/>
                      <a:pt x="4" y="108"/>
                      <a:pt x="4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6" y="109"/>
                      <a:pt x="6" y="109"/>
                      <a:pt x="6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10"/>
                      <a:pt x="6" y="110"/>
                      <a:pt x="6" y="111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7" y="111"/>
                      <a:pt x="8" y="112"/>
                      <a:pt x="8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1" y="113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12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7"/>
                      <a:pt x="14" y="117"/>
                      <a:pt x="14" y="117"/>
                    </a:cubicBezTo>
                    <a:cubicBezTo>
                      <a:pt x="14" y="117"/>
                      <a:pt x="14" y="118"/>
                      <a:pt x="15" y="119"/>
                    </a:cubicBezTo>
                    <a:cubicBezTo>
                      <a:pt x="15" y="119"/>
                      <a:pt x="15" y="119"/>
                      <a:pt x="15" y="119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22"/>
                      <a:pt x="17" y="123"/>
                      <a:pt x="17" y="124"/>
                    </a:cubicBezTo>
                    <a:cubicBezTo>
                      <a:pt x="17" y="124"/>
                      <a:pt x="17" y="124"/>
                      <a:pt x="17" y="125"/>
                    </a:cubicBezTo>
                    <a:cubicBezTo>
                      <a:pt x="17" y="125"/>
                      <a:pt x="17" y="125"/>
                      <a:pt x="17" y="125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7"/>
                      <a:pt x="17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9"/>
                      <a:pt x="18" y="129"/>
                      <a:pt x="18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2"/>
                      <a:pt x="25" y="132"/>
                      <a:pt x="25" y="132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26" y="133"/>
                      <a:pt x="26" y="134"/>
                      <a:pt x="26" y="135"/>
                    </a:cubicBezTo>
                    <a:cubicBezTo>
                      <a:pt x="25" y="135"/>
                      <a:pt x="25" y="135"/>
                      <a:pt x="25" y="135"/>
                    </a:cubicBezTo>
                    <a:cubicBezTo>
                      <a:pt x="25" y="137"/>
                      <a:pt x="25" y="137"/>
                      <a:pt x="25" y="137"/>
                    </a:cubicBezTo>
                    <a:cubicBezTo>
                      <a:pt x="27" y="136"/>
                      <a:pt x="27" y="136"/>
                      <a:pt x="27" y="136"/>
                    </a:cubicBezTo>
                    <a:cubicBezTo>
                      <a:pt x="27" y="136"/>
                      <a:pt x="27" y="137"/>
                      <a:pt x="27" y="138"/>
                    </a:cubicBezTo>
                    <a:cubicBezTo>
                      <a:pt x="27" y="139"/>
                      <a:pt x="27" y="140"/>
                      <a:pt x="27" y="140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6" y="145"/>
                      <a:pt x="26" y="145"/>
                      <a:pt x="26" y="145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4" y="147"/>
                      <a:pt x="24" y="147"/>
                      <a:pt x="24" y="148"/>
                    </a:cubicBezTo>
                    <a:cubicBezTo>
                      <a:pt x="23" y="148"/>
                      <a:pt x="23" y="149"/>
                      <a:pt x="23" y="149"/>
                    </a:cubicBezTo>
                    <a:cubicBezTo>
                      <a:pt x="23" y="150"/>
                      <a:pt x="23" y="150"/>
                      <a:pt x="23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1" y="150"/>
                      <a:pt x="21" y="150"/>
                      <a:pt x="21" y="150"/>
                    </a:cubicBezTo>
                    <a:cubicBezTo>
                      <a:pt x="21" y="153"/>
                      <a:pt x="21" y="153"/>
                      <a:pt x="21" y="153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1" y="155"/>
                      <a:pt x="21" y="156"/>
                      <a:pt x="22" y="156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1" y="158"/>
                      <a:pt x="21" y="158"/>
                      <a:pt x="21" y="159"/>
                    </a:cubicBezTo>
                    <a:cubicBezTo>
                      <a:pt x="21" y="159"/>
                      <a:pt x="21" y="159"/>
                      <a:pt x="21" y="159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0" y="160"/>
                      <a:pt x="20" y="160"/>
                      <a:pt x="20" y="160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0" y="166"/>
                      <a:pt x="20" y="168"/>
                      <a:pt x="21" y="168"/>
                    </a:cubicBezTo>
                    <a:cubicBezTo>
                      <a:pt x="21" y="168"/>
                      <a:pt x="21" y="168"/>
                      <a:pt x="22" y="169"/>
                    </a:cubicBezTo>
                    <a:cubicBezTo>
                      <a:pt x="23" y="169"/>
                      <a:pt x="24" y="171"/>
                      <a:pt x="24" y="172"/>
                    </a:cubicBezTo>
                    <a:cubicBezTo>
                      <a:pt x="24" y="172"/>
                      <a:pt x="25" y="173"/>
                      <a:pt x="25" y="173"/>
                    </a:cubicBezTo>
                    <a:cubicBezTo>
                      <a:pt x="25" y="174"/>
                      <a:pt x="25" y="174"/>
                      <a:pt x="26" y="175"/>
                    </a:cubicBezTo>
                    <a:cubicBezTo>
                      <a:pt x="26" y="175"/>
                      <a:pt x="26" y="176"/>
                      <a:pt x="27" y="176"/>
                    </a:cubicBezTo>
                    <a:cubicBezTo>
                      <a:pt x="27" y="177"/>
                      <a:pt x="27" y="177"/>
                      <a:pt x="27" y="177"/>
                    </a:cubicBezTo>
                    <a:cubicBezTo>
                      <a:pt x="27" y="178"/>
                      <a:pt x="27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80"/>
                      <a:pt x="28" y="180"/>
                      <a:pt x="29" y="180"/>
                    </a:cubicBezTo>
                    <a:cubicBezTo>
                      <a:pt x="29" y="181"/>
                      <a:pt x="29" y="181"/>
                      <a:pt x="29" y="181"/>
                    </a:cubicBezTo>
                    <a:cubicBezTo>
                      <a:pt x="30" y="181"/>
                      <a:pt x="30" y="181"/>
                      <a:pt x="30" y="181"/>
                    </a:cubicBezTo>
                    <a:cubicBezTo>
                      <a:pt x="30" y="182"/>
                      <a:pt x="30" y="182"/>
                      <a:pt x="30" y="182"/>
                    </a:cubicBezTo>
                    <a:cubicBezTo>
                      <a:pt x="30" y="183"/>
                      <a:pt x="30" y="183"/>
                      <a:pt x="30" y="183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2" y="184"/>
                      <a:pt x="31" y="186"/>
                      <a:pt x="31" y="187"/>
                    </a:cubicBezTo>
                    <a:cubicBezTo>
                      <a:pt x="31" y="188"/>
                      <a:pt x="31" y="189"/>
                      <a:pt x="31" y="189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2"/>
                      <a:pt x="31" y="192"/>
                      <a:pt x="31" y="192"/>
                    </a:cubicBezTo>
                    <a:cubicBezTo>
                      <a:pt x="32" y="192"/>
                      <a:pt x="32" y="192"/>
                      <a:pt x="32" y="192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33" y="193"/>
                      <a:pt x="33" y="193"/>
                      <a:pt x="34" y="194"/>
                    </a:cubicBezTo>
                    <a:cubicBezTo>
                      <a:pt x="34" y="194"/>
                      <a:pt x="34" y="195"/>
                      <a:pt x="34" y="195"/>
                    </a:cubicBezTo>
                    <a:cubicBezTo>
                      <a:pt x="34" y="195"/>
                      <a:pt x="34" y="195"/>
                      <a:pt x="34" y="195"/>
                    </a:cubicBezTo>
                    <a:cubicBezTo>
                      <a:pt x="34" y="196"/>
                      <a:pt x="34" y="196"/>
                      <a:pt x="35" y="197"/>
                    </a:cubicBezTo>
                    <a:cubicBezTo>
                      <a:pt x="35" y="197"/>
                      <a:pt x="35" y="197"/>
                      <a:pt x="35" y="197"/>
                    </a:cubicBezTo>
                    <a:cubicBezTo>
                      <a:pt x="36" y="197"/>
                      <a:pt x="36" y="198"/>
                      <a:pt x="36" y="19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41" y="199"/>
                      <a:pt x="41" y="199"/>
                      <a:pt x="41" y="199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2"/>
                      <a:pt x="41" y="202"/>
                      <a:pt x="41" y="202"/>
                    </a:cubicBezTo>
                    <a:cubicBezTo>
                      <a:pt x="41" y="203"/>
                      <a:pt x="42" y="204"/>
                      <a:pt x="42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5" y="204"/>
                      <a:pt x="45" y="204"/>
                      <a:pt x="46" y="204"/>
                    </a:cubicBezTo>
                    <a:cubicBezTo>
                      <a:pt x="46" y="205"/>
                      <a:pt x="46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9" y="206"/>
                      <a:pt x="49" y="206"/>
                      <a:pt x="49" y="206"/>
                    </a:cubicBezTo>
                    <a:cubicBezTo>
                      <a:pt x="49" y="207"/>
                      <a:pt x="49" y="207"/>
                      <a:pt x="48" y="208"/>
                    </a:cubicBezTo>
                    <a:cubicBezTo>
                      <a:pt x="48" y="209"/>
                      <a:pt x="48" y="210"/>
                      <a:pt x="48" y="210"/>
                    </a:cubicBezTo>
                    <a:cubicBezTo>
                      <a:pt x="48" y="211"/>
                      <a:pt x="48" y="211"/>
                      <a:pt x="48" y="212"/>
                    </a:cubicBezTo>
                    <a:cubicBezTo>
                      <a:pt x="48" y="212"/>
                      <a:pt x="48" y="212"/>
                      <a:pt x="48" y="212"/>
                    </a:cubicBezTo>
                    <a:cubicBezTo>
                      <a:pt x="48" y="212"/>
                      <a:pt x="48" y="214"/>
                      <a:pt x="49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6"/>
                      <a:pt x="50" y="216"/>
                    </a:cubicBezTo>
                    <a:cubicBezTo>
                      <a:pt x="50" y="216"/>
                      <a:pt x="50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8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3" y="220"/>
                      <a:pt x="53" y="220"/>
                      <a:pt x="53" y="220"/>
                    </a:cubicBezTo>
                    <a:cubicBezTo>
                      <a:pt x="53" y="220"/>
                      <a:pt x="53" y="221"/>
                      <a:pt x="53" y="221"/>
                    </a:cubicBezTo>
                    <a:cubicBezTo>
                      <a:pt x="53" y="222"/>
                      <a:pt x="53" y="222"/>
                      <a:pt x="53" y="223"/>
                    </a:cubicBezTo>
                    <a:cubicBezTo>
                      <a:pt x="53" y="223"/>
                      <a:pt x="53" y="224"/>
                      <a:pt x="53" y="225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4" y="239"/>
                      <a:pt x="54" y="239"/>
                      <a:pt x="55" y="240"/>
                    </a:cubicBezTo>
                    <a:cubicBezTo>
                      <a:pt x="55" y="240"/>
                      <a:pt x="55" y="240"/>
                      <a:pt x="55" y="240"/>
                    </a:cubicBezTo>
                    <a:cubicBezTo>
                      <a:pt x="56" y="240"/>
                      <a:pt x="56" y="241"/>
                      <a:pt x="56" y="241"/>
                    </a:cubicBezTo>
                    <a:cubicBezTo>
                      <a:pt x="56" y="242"/>
                      <a:pt x="56" y="243"/>
                      <a:pt x="56" y="244"/>
                    </a:cubicBezTo>
                    <a:cubicBezTo>
                      <a:pt x="56" y="245"/>
                      <a:pt x="56" y="245"/>
                      <a:pt x="56" y="246"/>
                    </a:cubicBezTo>
                    <a:cubicBezTo>
                      <a:pt x="56" y="247"/>
                      <a:pt x="56" y="247"/>
                      <a:pt x="56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9"/>
                    </a:cubicBezTo>
                    <a:cubicBezTo>
                      <a:pt x="57" y="249"/>
                      <a:pt x="57" y="249"/>
                      <a:pt x="57" y="250"/>
                    </a:cubicBezTo>
                    <a:cubicBezTo>
                      <a:pt x="57" y="250"/>
                      <a:pt x="57" y="251"/>
                      <a:pt x="57" y="251"/>
                    </a:cubicBezTo>
                    <a:cubicBezTo>
                      <a:pt x="57" y="251"/>
                      <a:pt x="57" y="252"/>
                      <a:pt x="57" y="252"/>
                    </a:cubicBezTo>
                    <a:cubicBezTo>
                      <a:pt x="57" y="253"/>
                      <a:pt x="57" y="253"/>
                      <a:pt x="57" y="253"/>
                    </a:cubicBezTo>
                    <a:cubicBezTo>
                      <a:pt x="57" y="255"/>
                      <a:pt x="58" y="257"/>
                      <a:pt x="59" y="258"/>
                    </a:cubicBezTo>
                    <a:cubicBezTo>
                      <a:pt x="59" y="258"/>
                      <a:pt x="59" y="258"/>
                      <a:pt x="59" y="258"/>
                    </a:cubicBezTo>
                    <a:cubicBezTo>
                      <a:pt x="61" y="259"/>
                      <a:pt x="61" y="259"/>
                      <a:pt x="61" y="260"/>
                    </a:cubicBezTo>
                    <a:cubicBezTo>
                      <a:pt x="61" y="261"/>
                      <a:pt x="61" y="261"/>
                      <a:pt x="61" y="261"/>
                    </a:cubicBezTo>
                    <a:cubicBezTo>
                      <a:pt x="62" y="261"/>
                      <a:pt x="62" y="261"/>
                      <a:pt x="62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3"/>
                      <a:pt x="63" y="263"/>
                      <a:pt x="64" y="263"/>
                    </a:cubicBezTo>
                    <a:cubicBezTo>
                      <a:pt x="64" y="264"/>
                      <a:pt x="64" y="264"/>
                      <a:pt x="64" y="264"/>
                    </a:cubicBezTo>
                    <a:cubicBezTo>
                      <a:pt x="64" y="265"/>
                      <a:pt x="65" y="265"/>
                      <a:pt x="65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7"/>
                      <a:pt x="66" y="268"/>
                      <a:pt x="67" y="269"/>
                    </a:cubicBezTo>
                    <a:cubicBezTo>
                      <a:pt x="67" y="269"/>
                      <a:pt x="68" y="269"/>
                      <a:pt x="68" y="270"/>
                    </a:cubicBezTo>
                    <a:cubicBezTo>
                      <a:pt x="69" y="270"/>
                      <a:pt x="70" y="271"/>
                      <a:pt x="70" y="272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5"/>
                      <a:pt x="71" y="275"/>
                    </a:cubicBezTo>
                    <a:cubicBezTo>
                      <a:pt x="72" y="276"/>
                      <a:pt x="72" y="276"/>
                      <a:pt x="72" y="276"/>
                    </a:cubicBezTo>
                    <a:cubicBezTo>
                      <a:pt x="72" y="276"/>
                      <a:pt x="72" y="277"/>
                      <a:pt x="73" y="277"/>
                    </a:cubicBezTo>
                    <a:cubicBezTo>
                      <a:pt x="73" y="277"/>
                      <a:pt x="73" y="277"/>
                      <a:pt x="73" y="277"/>
                    </a:cubicBezTo>
                    <a:cubicBezTo>
                      <a:pt x="73" y="278"/>
                      <a:pt x="73" y="278"/>
                      <a:pt x="74" y="278"/>
                    </a:cubicBezTo>
                    <a:cubicBezTo>
                      <a:pt x="74" y="279"/>
                      <a:pt x="74" y="279"/>
                      <a:pt x="74" y="279"/>
                    </a:cubicBezTo>
                    <a:cubicBezTo>
                      <a:pt x="75" y="280"/>
                      <a:pt x="76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1"/>
                      <a:pt x="77" y="281"/>
                      <a:pt x="77" y="281"/>
                    </a:cubicBezTo>
                    <a:cubicBezTo>
                      <a:pt x="78" y="281"/>
                      <a:pt x="78" y="281"/>
                      <a:pt x="78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3"/>
                      <a:pt x="80" y="283"/>
                      <a:pt x="80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2" y="283"/>
                      <a:pt x="82" y="283"/>
                    </a:cubicBezTo>
                    <a:cubicBezTo>
                      <a:pt x="83" y="283"/>
                      <a:pt x="84" y="283"/>
                      <a:pt x="84" y="282"/>
                    </a:cubicBezTo>
                    <a:cubicBezTo>
                      <a:pt x="85" y="282"/>
                      <a:pt x="85" y="281"/>
                      <a:pt x="85" y="281"/>
                    </a:cubicBezTo>
                    <a:cubicBezTo>
                      <a:pt x="84" y="280"/>
                      <a:pt x="84" y="280"/>
                      <a:pt x="84" y="279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4" y="278"/>
                      <a:pt x="84" y="278"/>
                      <a:pt x="84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7"/>
                      <a:pt x="85" y="277"/>
                      <a:pt x="85" y="276"/>
                    </a:cubicBezTo>
                    <a:cubicBezTo>
                      <a:pt x="85" y="276"/>
                      <a:pt x="85" y="275"/>
                      <a:pt x="84" y="275"/>
                    </a:cubicBezTo>
                    <a:cubicBezTo>
                      <a:pt x="84" y="274"/>
                      <a:pt x="83" y="274"/>
                      <a:pt x="82" y="274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0"/>
                      <a:pt x="82" y="270"/>
                    </a:cubicBezTo>
                    <a:cubicBezTo>
                      <a:pt x="82" y="270"/>
                      <a:pt x="81" y="269"/>
                      <a:pt x="81" y="269"/>
                    </a:cubicBezTo>
                    <a:cubicBezTo>
                      <a:pt x="80" y="269"/>
                      <a:pt x="80" y="269"/>
                      <a:pt x="80" y="269"/>
                    </a:cubicBezTo>
                    <a:cubicBezTo>
                      <a:pt x="80" y="268"/>
                      <a:pt x="80" y="267"/>
                      <a:pt x="80" y="266"/>
                    </a:cubicBezTo>
                    <a:cubicBezTo>
                      <a:pt x="80" y="266"/>
                      <a:pt x="80" y="265"/>
                      <a:pt x="80" y="265"/>
                    </a:cubicBezTo>
                    <a:cubicBezTo>
                      <a:pt x="80" y="264"/>
                      <a:pt x="80" y="263"/>
                      <a:pt x="80" y="263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1"/>
                      <a:pt x="79" y="261"/>
                      <a:pt x="79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9" y="260"/>
                      <a:pt x="79" y="260"/>
                      <a:pt x="79" y="260"/>
                    </a:cubicBezTo>
                    <a:cubicBezTo>
                      <a:pt x="80" y="259"/>
                      <a:pt x="80" y="258"/>
                      <a:pt x="81" y="257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56"/>
                      <a:pt x="81" y="255"/>
                      <a:pt x="81" y="255"/>
                    </a:cubicBezTo>
                    <a:cubicBezTo>
                      <a:pt x="82" y="255"/>
                      <a:pt x="82" y="255"/>
                      <a:pt x="82" y="255"/>
                    </a:cubicBezTo>
                    <a:cubicBezTo>
                      <a:pt x="82" y="255"/>
                      <a:pt x="83" y="255"/>
                      <a:pt x="83" y="255"/>
                    </a:cubicBezTo>
                    <a:cubicBezTo>
                      <a:pt x="85" y="256"/>
                      <a:pt x="85" y="256"/>
                      <a:pt x="85" y="256"/>
                    </a:cubicBezTo>
                    <a:cubicBezTo>
                      <a:pt x="85" y="255"/>
                      <a:pt x="85" y="255"/>
                      <a:pt x="85" y="255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6" y="254"/>
                      <a:pt x="86" y="254"/>
                      <a:pt x="86" y="254"/>
                    </a:cubicBezTo>
                    <a:cubicBezTo>
                      <a:pt x="87" y="254"/>
                      <a:pt x="88" y="253"/>
                      <a:pt x="89" y="252"/>
                    </a:cubicBezTo>
                    <a:cubicBezTo>
                      <a:pt x="90" y="251"/>
                      <a:pt x="89" y="250"/>
                      <a:pt x="88" y="249"/>
                    </a:cubicBezTo>
                    <a:cubicBezTo>
                      <a:pt x="88" y="248"/>
                      <a:pt x="88" y="248"/>
                      <a:pt x="88" y="247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87" y="246"/>
                      <a:pt x="87" y="246"/>
                      <a:pt x="87" y="246"/>
                    </a:cubicBezTo>
                    <a:cubicBezTo>
                      <a:pt x="86" y="246"/>
                      <a:pt x="86" y="246"/>
                      <a:pt x="86" y="246"/>
                    </a:cubicBezTo>
                    <a:cubicBezTo>
                      <a:pt x="85" y="246"/>
                      <a:pt x="85" y="246"/>
                      <a:pt x="85" y="246"/>
                    </a:cubicBezTo>
                    <a:cubicBezTo>
                      <a:pt x="85" y="245"/>
                      <a:pt x="85" y="245"/>
                      <a:pt x="85" y="245"/>
                    </a:cubicBezTo>
                    <a:cubicBezTo>
                      <a:pt x="90" y="245"/>
                      <a:pt x="90" y="245"/>
                      <a:pt x="90" y="245"/>
                    </a:cubicBezTo>
                    <a:cubicBezTo>
                      <a:pt x="90" y="244"/>
                      <a:pt x="90" y="244"/>
                      <a:pt x="90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2" y="244"/>
                      <a:pt x="92" y="244"/>
                      <a:pt x="92" y="244"/>
                    </a:cubicBezTo>
                    <a:cubicBezTo>
                      <a:pt x="92" y="243"/>
                      <a:pt x="92" y="243"/>
                      <a:pt x="92" y="243"/>
                    </a:cubicBezTo>
                    <a:cubicBezTo>
                      <a:pt x="92" y="242"/>
                      <a:pt x="92" y="242"/>
                      <a:pt x="92" y="242"/>
                    </a:cubicBezTo>
                    <a:cubicBezTo>
                      <a:pt x="92" y="241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3" y="240"/>
                      <a:pt x="93" y="239"/>
                    </a:cubicBezTo>
                    <a:cubicBezTo>
                      <a:pt x="94" y="239"/>
                      <a:pt x="94" y="239"/>
                      <a:pt x="94" y="239"/>
                    </a:cubicBezTo>
                    <a:cubicBezTo>
                      <a:pt x="95" y="238"/>
                      <a:pt x="96" y="237"/>
                      <a:pt x="97" y="236"/>
                    </a:cubicBezTo>
                    <a:cubicBezTo>
                      <a:pt x="98" y="235"/>
                      <a:pt x="98" y="234"/>
                      <a:pt x="98" y="233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9" y="224"/>
                      <a:pt x="99" y="224"/>
                      <a:pt x="99" y="224"/>
                    </a:cubicBezTo>
                    <a:cubicBezTo>
                      <a:pt x="99" y="223"/>
                      <a:pt x="99" y="223"/>
                      <a:pt x="99" y="223"/>
                    </a:cubicBezTo>
                    <a:cubicBezTo>
                      <a:pt x="99" y="223"/>
                      <a:pt x="99" y="222"/>
                      <a:pt x="100" y="222"/>
                    </a:cubicBezTo>
                    <a:cubicBezTo>
                      <a:pt x="100" y="221"/>
                      <a:pt x="100" y="221"/>
                      <a:pt x="101" y="220"/>
                    </a:cubicBezTo>
                    <a:cubicBezTo>
                      <a:pt x="101" y="220"/>
                      <a:pt x="101" y="220"/>
                      <a:pt x="101" y="220"/>
                    </a:cubicBezTo>
                    <a:cubicBezTo>
                      <a:pt x="101" y="219"/>
                      <a:pt x="101" y="219"/>
                      <a:pt x="103" y="218"/>
                    </a:cubicBezTo>
                    <a:cubicBezTo>
                      <a:pt x="103" y="218"/>
                      <a:pt x="104" y="218"/>
                      <a:pt x="105" y="218"/>
                    </a:cubicBezTo>
                    <a:cubicBezTo>
                      <a:pt x="105" y="218"/>
                      <a:pt x="106" y="218"/>
                      <a:pt x="106" y="218"/>
                    </a:cubicBezTo>
                    <a:cubicBezTo>
                      <a:pt x="107" y="218"/>
                      <a:pt x="107" y="218"/>
                      <a:pt x="108" y="218"/>
                    </a:cubicBezTo>
                    <a:cubicBezTo>
                      <a:pt x="109" y="218"/>
                      <a:pt x="109" y="218"/>
                      <a:pt x="109" y="218"/>
                    </a:cubicBezTo>
                    <a:cubicBezTo>
                      <a:pt x="110" y="218"/>
                      <a:pt x="111" y="218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2" y="217"/>
                      <a:pt x="112" y="217"/>
                      <a:pt x="112" y="217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215"/>
                      <a:pt x="112" y="215"/>
                      <a:pt x="112" y="215"/>
                    </a:cubicBezTo>
                    <a:cubicBezTo>
                      <a:pt x="112" y="215"/>
                      <a:pt x="112" y="214"/>
                      <a:pt x="112" y="214"/>
                    </a:cubicBezTo>
                    <a:cubicBezTo>
                      <a:pt x="113" y="214"/>
                      <a:pt x="113" y="214"/>
                      <a:pt x="113" y="214"/>
                    </a:cubicBezTo>
                    <a:cubicBezTo>
                      <a:pt x="113" y="214"/>
                      <a:pt x="113" y="214"/>
                      <a:pt x="114" y="213"/>
                    </a:cubicBezTo>
                    <a:cubicBezTo>
                      <a:pt x="114" y="213"/>
                      <a:pt x="115" y="213"/>
                      <a:pt x="115" y="213"/>
                    </a:cubicBezTo>
                    <a:cubicBezTo>
                      <a:pt x="115" y="212"/>
                      <a:pt x="115" y="212"/>
                      <a:pt x="115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7" y="212"/>
                      <a:pt x="118" y="212"/>
                      <a:pt x="118" y="211"/>
                    </a:cubicBezTo>
                    <a:cubicBezTo>
                      <a:pt x="118" y="211"/>
                      <a:pt x="119" y="210"/>
                      <a:pt x="119" y="210"/>
                    </a:cubicBezTo>
                    <a:cubicBezTo>
                      <a:pt x="119" y="209"/>
                      <a:pt x="119" y="208"/>
                      <a:pt x="120" y="207"/>
                    </a:cubicBezTo>
                    <a:cubicBezTo>
                      <a:pt x="120" y="207"/>
                      <a:pt x="121" y="207"/>
                      <a:pt x="121" y="207"/>
                    </a:cubicBezTo>
                    <a:cubicBezTo>
                      <a:pt x="123" y="206"/>
                      <a:pt x="124" y="205"/>
                      <a:pt x="124" y="204"/>
                    </a:cubicBezTo>
                    <a:cubicBezTo>
                      <a:pt x="123" y="203"/>
                      <a:pt x="123" y="201"/>
                      <a:pt x="123" y="199"/>
                    </a:cubicBezTo>
                    <a:cubicBezTo>
                      <a:pt x="123" y="199"/>
                      <a:pt x="123" y="198"/>
                      <a:pt x="123" y="197"/>
                    </a:cubicBezTo>
                    <a:cubicBezTo>
                      <a:pt x="123" y="191"/>
                      <a:pt x="123" y="191"/>
                      <a:pt x="123" y="191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2" y="190"/>
                      <a:pt x="122" y="190"/>
                      <a:pt x="122" y="190"/>
                    </a:cubicBezTo>
                    <a:cubicBezTo>
                      <a:pt x="122" y="189"/>
                      <a:pt x="122" y="189"/>
                      <a:pt x="122" y="189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5" y="188"/>
                      <a:pt x="125" y="188"/>
                      <a:pt x="125" y="188"/>
                    </a:cubicBezTo>
                    <a:cubicBezTo>
                      <a:pt x="126" y="188"/>
                      <a:pt x="126" y="187"/>
                      <a:pt x="126" y="187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5"/>
                      <a:pt x="127" y="185"/>
                      <a:pt x="127" y="185"/>
                    </a:cubicBezTo>
                    <a:cubicBezTo>
                      <a:pt x="128" y="185"/>
                      <a:pt x="128" y="185"/>
                      <a:pt x="128" y="185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9" y="184"/>
                      <a:pt x="129" y="183"/>
                    </a:cubicBezTo>
                    <a:cubicBezTo>
                      <a:pt x="129" y="183"/>
                      <a:pt x="130" y="182"/>
                      <a:pt x="130" y="182"/>
                    </a:cubicBezTo>
                    <a:cubicBezTo>
                      <a:pt x="131" y="180"/>
                      <a:pt x="132" y="179"/>
                      <a:pt x="133" y="179"/>
                    </a:cubicBezTo>
                    <a:cubicBezTo>
                      <a:pt x="134" y="178"/>
                      <a:pt x="134" y="178"/>
                      <a:pt x="134" y="178"/>
                    </a:cubicBezTo>
                    <a:cubicBezTo>
                      <a:pt x="135" y="177"/>
                      <a:pt x="135" y="176"/>
                      <a:pt x="135" y="176"/>
                    </a:cubicBezTo>
                    <a:cubicBezTo>
                      <a:pt x="135" y="176"/>
                      <a:pt x="135" y="176"/>
                      <a:pt x="135" y="176"/>
                    </a:cubicBezTo>
                    <a:cubicBezTo>
                      <a:pt x="135" y="175"/>
                      <a:pt x="135" y="175"/>
                      <a:pt x="135" y="175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3" y="175"/>
                      <a:pt x="133" y="175"/>
                      <a:pt x="133" y="175"/>
                    </a:cubicBezTo>
                    <a:cubicBezTo>
                      <a:pt x="133" y="174"/>
                      <a:pt x="133" y="174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5" y="172"/>
                    </a:cubicBezTo>
                    <a:cubicBezTo>
                      <a:pt x="135" y="166"/>
                      <a:pt x="135" y="166"/>
                      <a:pt x="135" y="166"/>
                    </a:cubicBezTo>
                    <a:cubicBezTo>
                      <a:pt x="134" y="166"/>
                      <a:pt x="134" y="166"/>
                      <a:pt x="134" y="166"/>
                    </a:cubicBezTo>
                    <a:cubicBezTo>
                      <a:pt x="134" y="166"/>
                      <a:pt x="134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4" y="165"/>
                      <a:pt x="134" y="165"/>
                      <a:pt x="134" y="165"/>
                    </a:cubicBezTo>
                    <a:cubicBezTo>
                      <a:pt x="133" y="165"/>
                      <a:pt x="133" y="165"/>
                      <a:pt x="133" y="165"/>
                    </a:cubicBezTo>
                    <a:cubicBezTo>
                      <a:pt x="132" y="165"/>
                      <a:pt x="132" y="165"/>
                      <a:pt x="131" y="165"/>
                    </a:cubicBezTo>
                    <a:cubicBezTo>
                      <a:pt x="131" y="165"/>
                      <a:pt x="131" y="165"/>
                      <a:pt x="130" y="165"/>
                    </a:cubicBezTo>
                    <a:cubicBezTo>
                      <a:pt x="128" y="165"/>
                      <a:pt x="128" y="164"/>
                      <a:pt x="127" y="164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2"/>
                      <a:pt x="125" y="162"/>
                      <a:pt x="125" y="162"/>
                    </a:cubicBezTo>
                    <a:cubicBezTo>
                      <a:pt x="124" y="162"/>
                      <a:pt x="124" y="162"/>
                      <a:pt x="124" y="162"/>
                    </a:cubicBezTo>
                    <a:cubicBezTo>
                      <a:pt x="123" y="161"/>
                      <a:pt x="123" y="161"/>
                      <a:pt x="122" y="160"/>
                    </a:cubicBezTo>
                    <a:cubicBezTo>
                      <a:pt x="122" y="160"/>
                      <a:pt x="122" y="160"/>
                      <a:pt x="122" y="160"/>
                    </a:cubicBezTo>
                    <a:cubicBezTo>
                      <a:pt x="122" y="159"/>
                      <a:pt x="121" y="159"/>
                      <a:pt x="121" y="159"/>
                    </a:cubicBezTo>
                    <a:cubicBezTo>
                      <a:pt x="121" y="159"/>
                      <a:pt x="121" y="159"/>
                      <a:pt x="121" y="159"/>
                    </a:cubicBezTo>
                    <a:cubicBezTo>
                      <a:pt x="120" y="159"/>
                      <a:pt x="120" y="159"/>
                      <a:pt x="120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8" y="159"/>
                      <a:pt x="118" y="159"/>
                      <a:pt x="118" y="159"/>
                    </a:cubicBezTo>
                    <a:cubicBezTo>
                      <a:pt x="117" y="159"/>
                      <a:pt x="117" y="159"/>
                      <a:pt x="117" y="159"/>
                    </a:cubicBezTo>
                    <a:cubicBezTo>
                      <a:pt x="117" y="159"/>
                      <a:pt x="116" y="159"/>
                      <a:pt x="116" y="159"/>
                    </a:cubicBezTo>
                    <a:cubicBezTo>
                      <a:pt x="115" y="159"/>
                      <a:pt x="115" y="158"/>
                      <a:pt x="115" y="158"/>
                    </a:cubicBezTo>
                    <a:cubicBezTo>
                      <a:pt x="115" y="157"/>
                      <a:pt x="114" y="157"/>
                      <a:pt x="112" y="157"/>
                    </a:cubicBezTo>
                    <a:cubicBezTo>
                      <a:pt x="112" y="157"/>
                      <a:pt x="111" y="157"/>
                      <a:pt x="110" y="157"/>
                    </a:cubicBezTo>
                    <a:cubicBezTo>
                      <a:pt x="110" y="157"/>
                      <a:pt x="110" y="157"/>
                      <a:pt x="110" y="157"/>
                    </a:cubicBez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58"/>
                      <a:pt x="108" y="158"/>
                      <a:pt x="108" y="158"/>
                    </a:cubicBezTo>
                    <a:cubicBezTo>
                      <a:pt x="108" y="157"/>
                      <a:pt x="108" y="156"/>
                      <a:pt x="107" y="156"/>
                    </a:cubicBezTo>
                    <a:cubicBezTo>
                      <a:pt x="106" y="156"/>
                      <a:pt x="106" y="156"/>
                      <a:pt x="105" y="156"/>
                    </a:cubicBezTo>
                    <a:cubicBezTo>
                      <a:pt x="105" y="156"/>
                      <a:pt x="104" y="156"/>
                      <a:pt x="104" y="156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3" y="155"/>
                      <a:pt x="103" y="155"/>
                      <a:pt x="103" y="155"/>
                    </a:cubicBezTo>
                    <a:cubicBezTo>
                      <a:pt x="103" y="155"/>
                      <a:pt x="103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4"/>
                      <a:pt x="101" y="153"/>
                      <a:pt x="101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96" y="153"/>
                      <a:pt x="96" y="153"/>
                      <a:pt x="96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3" y="153"/>
                      <a:pt x="93" y="153"/>
                      <a:pt x="92" y="153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1" y="153"/>
                      <a:pt x="91" y="153"/>
                      <a:pt x="91" y="153"/>
                    </a:cubicBezTo>
                    <a:cubicBezTo>
                      <a:pt x="90" y="153"/>
                      <a:pt x="90" y="153"/>
                      <a:pt x="90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90" y="152"/>
                      <a:pt x="90" y="152"/>
                      <a:pt x="90" y="152"/>
                    </a:cubicBezTo>
                    <a:cubicBezTo>
                      <a:pt x="90" y="152"/>
                      <a:pt x="91" y="152"/>
                      <a:pt x="92" y="151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6" y="150"/>
                      <a:pt x="96" y="150"/>
                      <a:pt x="96" y="150"/>
                    </a:cubicBezTo>
                    <a:cubicBezTo>
                      <a:pt x="96" y="150"/>
                      <a:pt x="96" y="150"/>
                      <a:pt x="96" y="149"/>
                    </a:cubicBezTo>
                    <a:cubicBezTo>
                      <a:pt x="96" y="149"/>
                      <a:pt x="96" y="149"/>
                      <a:pt x="96" y="149"/>
                    </a:cubicBezTo>
                    <a:cubicBezTo>
                      <a:pt x="96" y="148"/>
                      <a:pt x="96" y="147"/>
                      <a:pt x="95" y="146"/>
                    </a:cubicBezTo>
                    <a:cubicBezTo>
                      <a:pt x="94" y="145"/>
                      <a:pt x="93" y="144"/>
                      <a:pt x="92" y="144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0" y="142"/>
                      <a:pt x="90" y="142"/>
                      <a:pt x="90" y="142"/>
                    </a:cubicBezTo>
                    <a:cubicBezTo>
                      <a:pt x="89" y="141"/>
                      <a:pt x="88" y="141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87" y="139"/>
                      <a:pt x="87" y="139"/>
                      <a:pt x="87" y="138"/>
                    </a:cubicBezTo>
                    <a:cubicBezTo>
                      <a:pt x="86" y="137"/>
                      <a:pt x="86" y="137"/>
                      <a:pt x="85" y="136"/>
                    </a:cubicBezTo>
                    <a:cubicBezTo>
                      <a:pt x="84" y="136"/>
                      <a:pt x="84" y="136"/>
                      <a:pt x="84" y="136"/>
                    </a:cubicBezTo>
                    <a:cubicBezTo>
                      <a:pt x="84" y="135"/>
                      <a:pt x="83" y="135"/>
                      <a:pt x="83" y="135"/>
                    </a:cubicBezTo>
                    <a:cubicBezTo>
                      <a:pt x="83" y="134"/>
                      <a:pt x="83" y="134"/>
                      <a:pt x="83" y="134"/>
                    </a:cubicBezTo>
                    <a:cubicBezTo>
                      <a:pt x="82" y="134"/>
                      <a:pt x="81" y="133"/>
                      <a:pt x="81" y="133"/>
                    </a:cubicBezTo>
                    <a:cubicBezTo>
                      <a:pt x="80" y="133"/>
                      <a:pt x="80" y="133"/>
                      <a:pt x="80" y="133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1"/>
                      <a:pt x="78" y="131"/>
                      <a:pt x="78" y="131"/>
                    </a:cubicBezTo>
                    <a:cubicBezTo>
                      <a:pt x="77" y="132"/>
                      <a:pt x="77" y="132"/>
                      <a:pt x="77" y="132"/>
                    </a:cubicBezTo>
                    <a:cubicBezTo>
                      <a:pt x="76" y="132"/>
                      <a:pt x="75" y="132"/>
                      <a:pt x="75" y="132"/>
                    </a:cubicBezTo>
                    <a:cubicBezTo>
                      <a:pt x="74" y="132"/>
                      <a:pt x="74" y="132"/>
                      <a:pt x="73" y="131"/>
                    </a:cubicBezTo>
                    <a:cubicBezTo>
                      <a:pt x="72" y="131"/>
                      <a:pt x="72" y="131"/>
                      <a:pt x="72" y="131"/>
                    </a:cubicBezTo>
                    <a:cubicBezTo>
                      <a:pt x="72" y="130"/>
                      <a:pt x="72" y="130"/>
                      <a:pt x="72" y="130"/>
                    </a:cubicBezTo>
                    <a:cubicBezTo>
                      <a:pt x="72" y="130"/>
                      <a:pt x="72" y="129"/>
                      <a:pt x="71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0" y="128"/>
                      <a:pt x="70" y="128"/>
                      <a:pt x="70" y="127"/>
                    </a:cubicBezTo>
                    <a:cubicBezTo>
                      <a:pt x="69" y="126"/>
                      <a:pt x="68" y="126"/>
                      <a:pt x="68" y="126"/>
                    </a:cubicBezTo>
                    <a:cubicBezTo>
                      <a:pt x="67" y="126"/>
                      <a:pt x="66" y="126"/>
                      <a:pt x="66" y="126"/>
                    </a:cubicBezTo>
                    <a:cubicBezTo>
                      <a:pt x="65" y="126"/>
                      <a:pt x="65" y="126"/>
                      <a:pt x="65" y="126"/>
                    </a:cubicBezTo>
                    <a:cubicBezTo>
                      <a:pt x="64" y="126"/>
                      <a:pt x="64" y="126"/>
                      <a:pt x="63" y="126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6" y="123"/>
                      <a:pt x="66" y="123"/>
                      <a:pt x="66" y="12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2"/>
                      <a:pt x="63" y="122"/>
                      <a:pt x="63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0" y="122"/>
                      <a:pt x="60" y="122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8" y="123"/>
                      <a:pt x="57" y="122"/>
                      <a:pt x="57" y="121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5" y="120"/>
                      <a:pt x="55" y="121"/>
                      <a:pt x="54" y="121"/>
                    </a:cubicBezTo>
                    <a:cubicBezTo>
                      <a:pt x="53" y="121"/>
                      <a:pt x="52" y="120"/>
                      <a:pt x="52" y="120"/>
                    </a:cubicBezTo>
                    <a:cubicBezTo>
                      <a:pt x="51" y="120"/>
                      <a:pt x="50" y="119"/>
                      <a:pt x="50" y="119"/>
                    </a:cubicBezTo>
                    <a:cubicBezTo>
                      <a:pt x="49" y="119"/>
                      <a:pt x="49" y="118"/>
                      <a:pt x="48" y="118"/>
                    </a:cubicBezTo>
                    <a:cubicBezTo>
                      <a:pt x="47" y="118"/>
                      <a:pt x="46" y="117"/>
                      <a:pt x="46" y="11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3" y="117"/>
                      <a:pt x="43" y="118"/>
                      <a:pt x="43" y="118"/>
                    </a:cubicBezTo>
                    <a:cubicBezTo>
                      <a:pt x="43" y="118"/>
                      <a:pt x="43" y="118"/>
                      <a:pt x="43" y="118"/>
                    </a:cubicBezTo>
                    <a:cubicBezTo>
                      <a:pt x="42" y="117"/>
                      <a:pt x="40" y="117"/>
                      <a:pt x="39" y="117"/>
                    </a:cubicBezTo>
                    <a:cubicBezTo>
                      <a:pt x="38" y="117"/>
                      <a:pt x="38" y="117"/>
                      <a:pt x="38" y="117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7" y="119"/>
                      <a:pt x="37" y="119"/>
                      <a:pt x="37" y="119"/>
                    </a:cubicBezTo>
                    <a:cubicBezTo>
                      <a:pt x="37" y="119"/>
                      <a:pt x="36" y="119"/>
                      <a:pt x="35" y="120"/>
                    </a:cubicBezTo>
                    <a:cubicBezTo>
                      <a:pt x="35" y="120"/>
                      <a:pt x="35" y="120"/>
                      <a:pt x="34" y="120"/>
                    </a:cubicBezTo>
                    <a:cubicBezTo>
                      <a:pt x="33" y="120"/>
                      <a:pt x="33" y="120"/>
                      <a:pt x="33" y="120"/>
                    </a:cubicBezTo>
                    <a:cubicBezTo>
                      <a:pt x="32" y="120"/>
                      <a:pt x="32" y="120"/>
                      <a:pt x="32" y="120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1" y="121"/>
                      <a:pt x="31" y="121"/>
                      <a:pt x="31" y="121"/>
                    </a:cubicBezTo>
                    <a:cubicBezTo>
                      <a:pt x="31" y="122"/>
                      <a:pt x="32" y="122"/>
                      <a:pt x="32" y="123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6"/>
                      <a:pt x="32" y="126"/>
                    </a:cubicBezTo>
                    <a:cubicBezTo>
                      <a:pt x="32" y="126"/>
                      <a:pt x="32" y="126"/>
                      <a:pt x="32" y="126"/>
                    </a:cubicBezTo>
                    <a:cubicBezTo>
                      <a:pt x="31" y="126"/>
                      <a:pt x="31" y="126"/>
                      <a:pt x="31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0" y="125"/>
                      <a:pt x="30" y="125"/>
                      <a:pt x="29" y="125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8" y="122"/>
                      <a:pt x="27" y="122"/>
                      <a:pt x="27" y="122"/>
                    </a:cubicBezTo>
                    <a:cubicBezTo>
                      <a:pt x="26" y="122"/>
                      <a:pt x="26" y="122"/>
                      <a:pt x="25" y="122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4" y="123"/>
                      <a:pt x="23" y="123"/>
                      <a:pt x="23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2"/>
                      <a:pt x="21" y="122"/>
                      <a:pt x="20" y="122"/>
                    </a:cubicBezTo>
                    <a:cubicBezTo>
                      <a:pt x="20" y="121"/>
                      <a:pt x="20" y="121"/>
                      <a:pt x="20" y="121"/>
                    </a:cubicBezTo>
                    <a:cubicBezTo>
                      <a:pt x="20" y="121"/>
                      <a:pt x="20" y="120"/>
                      <a:pt x="20" y="120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19" y="119"/>
                      <a:pt x="19" y="119"/>
                      <a:pt x="19" y="118"/>
                    </a:cubicBezTo>
                    <a:cubicBezTo>
                      <a:pt x="19" y="118"/>
                      <a:pt x="19" y="118"/>
                      <a:pt x="19" y="11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19" y="117"/>
                      <a:pt x="20" y="117"/>
                      <a:pt x="20" y="117"/>
                    </a:cubicBezTo>
                    <a:cubicBezTo>
                      <a:pt x="21" y="117"/>
                      <a:pt x="22" y="116"/>
                      <a:pt x="23" y="115"/>
                    </a:cubicBezTo>
                    <a:cubicBezTo>
                      <a:pt x="24" y="114"/>
                      <a:pt x="23" y="113"/>
                      <a:pt x="23" y="112"/>
                    </a:cubicBezTo>
                    <a:cubicBezTo>
                      <a:pt x="23" y="112"/>
                      <a:pt x="23" y="112"/>
                      <a:pt x="23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1"/>
                      <a:pt x="22" y="111"/>
                    </a:cubicBezTo>
                    <a:cubicBezTo>
                      <a:pt x="22" y="110"/>
                      <a:pt x="22" y="109"/>
                      <a:pt x="22" y="109"/>
                    </a:cubicBezTo>
                    <a:cubicBezTo>
                      <a:pt x="22" y="108"/>
                      <a:pt x="22" y="107"/>
                      <a:pt x="22" y="107"/>
                    </a:cubicBezTo>
                    <a:cubicBezTo>
                      <a:pt x="22" y="107"/>
                      <a:pt x="21" y="106"/>
                      <a:pt x="20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8" y="106"/>
                      <a:pt x="18" y="106"/>
                      <a:pt x="18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6" y="106"/>
                      <a:pt x="16" y="105"/>
                      <a:pt x="16" y="105"/>
                    </a:cubicBezTo>
                    <a:cubicBezTo>
                      <a:pt x="16" y="105"/>
                      <a:pt x="16" y="105"/>
                      <a:pt x="16" y="105"/>
                    </a:cubicBezTo>
                    <a:cubicBezTo>
                      <a:pt x="16" y="105"/>
                      <a:pt x="16" y="104"/>
                      <a:pt x="16" y="103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1"/>
                      <a:pt x="17" y="100"/>
                      <a:pt x="17" y="99"/>
                    </a:cubicBezTo>
                    <a:cubicBezTo>
                      <a:pt x="17" y="99"/>
                      <a:pt x="17" y="99"/>
                      <a:pt x="17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9" y="99"/>
                      <a:pt x="19" y="99"/>
                      <a:pt x="19" y="99"/>
                    </a:cubicBezTo>
                    <a:cubicBezTo>
                      <a:pt x="20" y="99"/>
                      <a:pt x="21" y="99"/>
                      <a:pt x="22" y="96"/>
                    </a:cubicBezTo>
                    <a:cubicBezTo>
                      <a:pt x="22" y="95"/>
                      <a:pt x="22" y="94"/>
                      <a:pt x="22" y="93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19" y="91"/>
                    </a:cubicBezTo>
                    <a:cubicBezTo>
                      <a:pt x="19" y="91"/>
                      <a:pt x="18" y="91"/>
                      <a:pt x="18" y="92"/>
                    </a:cubicBezTo>
                    <a:cubicBezTo>
                      <a:pt x="16" y="92"/>
                      <a:pt x="16" y="93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2" y="97"/>
                      <a:pt x="12" y="97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8"/>
                      <a:pt x="11" y="98"/>
                      <a:pt x="11" y="98"/>
                    </a:cubicBezTo>
                    <a:cubicBezTo>
                      <a:pt x="10" y="98"/>
                      <a:pt x="9" y="99"/>
                      <a:pt x="9" y="100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7"/>
                      <a:pt x="9" y="97"/>
                    </a:cubicBezTo>
                    <a:cubicBezTo>
                      <a:pt x="9" y="96"/>
                      <a:pt x="8" y="96"/>
                      <a:pt x="8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5"/>
                      <a:pt x="7" y="95"/>
                      <a:pt x="7" y="95"/>
                    </a:cubicBezTo>
                    <a:cubicBezTo>
                      <a:pt x="7" y="94"/>
                      <a:pt x="7" y="94"/>
                      <a:pt x="7" y="94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0"/>
                      <a:pt x="10" y="89"/>
                      <a:pt x="10" y="89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2" y="89"/>
                      <a:pt x="12" y="89"/>
                      <a:pt x="12" y="89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1" y="86"/>
                      <a:pt x="12" y="85"/>
                      <a:pt x="12" y="85"/>
                    </a:cubicBezTo>
                    <a:cubicBezTo>
                      <a:pt x="12" y="85"/>
                      <a:pt x="12" y="85"/>
                      <a:pt x="12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4"/>
                      <a:pt x="13" y="84"/>
                      <a:pt x="13" y="84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3"/>
                      <a:pt x="13" y="82"/>
                      <a:pt x="13" y="82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6" y="79"/>
                      <a:pt x="16" y="78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6"/>
                      <a:pt x="18" y="76"/>
                    </a:cubicBezTo>
                    <a:cubicBezTo>
                      <a:pt x="19" y="75"/>
                      <a:pt x="20" y="74"/>
                      <a:pt x="20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2" y="73"/>
                      <a:pt x="23" y="73"/>
                      <a:pt x="23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3"/>
                      <a:pt x="26" y="72"/>
                      <a:pt x="27" y="72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8" y="71"/>
                      <a:pt x="29" y="70"/>
                      <a:pt x="30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1"/>
                      <a:pt x="33" y="72"/>
                      <a:pt x="33" y="73"/>
                    </a:cubicBezTo>
                    <a:cubicBezTo>
                      <a:pt x="33" y="75"/>
                      <a:pt x="33" y="76"/>
                      <a:pt x="33" y="77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1" y="77"/>
                      <a:pt x="31" y="77"/>
                      <a:pt x="31" y="77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31" y="80"/>
                      <a:pt x="32" y="80"/>
                      <a:pt x="32" y="80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6" y="82"/>
                      <a:pt x="36" y="79"/>
                      <a:pt x="36" y="78"/>
                    </a:cubicBezTo>
                    <a:cubicBezTo>
                      <a:pt x="36" y="77"/>
                      <a:pt x="36" y="76"/>
                      <a:pt x="36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4"/>
                      <a:pt x="37" y="73"/>
                      <a:pt x="38" y="73"/>
                    </a:cubicBezTo>
                    <a:cubicBezTo>
                      <a:pt x="38" y="73"/>
                      <a:pt x="38" y="73"/>
                      <a:pt x="38" y="73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0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69"/>
                      <a:pt x="42" y="69"/>
                      <a:pt x="4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2" y="68"/>
                      <a:pt x="43" y="67"/>
                      <a:pt x="43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5" y="65"/>
                      <a:pt x="44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3"/>
                      <a:pt x="47" y="63"/>
                      <a:pt x="47" y="62"/>
                    </a:cubicBezTo>
                    <a:cubicBezTo>
                      <a:pt x="48" y="62"/>
                      <a:pt x="48" y="61"/>
                      <a:pt x="49" y="60"/>
                    </a:cubicBezTo>
                    <a:cubicBezTo>
                      <a:pt x="50" y="60"/>
                      <a:pt x="50" y="59"/>
                      <a:pt x="51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3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7"/>
                      <a:pt x="54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6" y="56"/>
                      <a:pt x="56" y="56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56" y="52"/>
                      <a:pt x="57" y="52"/>
                      <a:pt x="57" y="51"/>
                    </a:cubicBezTo>
                    <a:cubicBezTo>
                      <a:pt x="58" y="50"/>
                      <a:pt x="59" y="48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3" y="47"/>
                      <a:pt x="63" y="47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9" y="43"/>
                      <a:pt x="69" y="42"/>
                      <a:pt x="69" y="42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7" y="36"/>
                      <a:pt x="78" y="35"/>
                      <a:pt x="78" y="35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0" y="35"/>
                      <a:pt x="80" y="35"/>
                      <a:pt x="80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2" y="34"/>
                      <a:pt x="82" y="34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83" y="33"/>
                      <a:pt x="83" y="32"/>
                      <a:pt x="83" y="31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79" y="30"/>
                      <a:pt x="79" y="30"/>
                      <a:pt x="79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1"/>
                      <a:pt x="77" y="31"/>
                      <a:pt x="77" y="31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4" y="26"/>
                      <a:pt x="94" y="26"/>
                      <a:pt x="94" y="26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8" y="23"/>
                    </a:cubicBezTo>
                    <a:cubicBezTo>
                      <a:pt x="98" y="23"/>
                      <a:pt x="99" y="23"/>
                      <a:pt x="99" y="23"/>
                    </a:cubicBezTo>
                    <a:cubicBezTo>
                      <a:pt x="100" y="23"/>
                      <a:pt x="100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2" y="23"/>
                      <a:pt x="102" y="23"/>
                      <a:pt x="102" y="23"/>
                    </a:cubicBezTo>
                    <a:cubicBezTo>
                      <a:pt x="103" y="23"/>
                      <a:pt x="103" y="22"/>
                      <a:pt x="103" y="22"/>
                    </a:cubicBezTo>
                    <a:cubicBezTo>
                      <a:pt x="104" y="21"/>
                      <a:pt x="104" y="21"/>
                      <a:pt x="104" y="20"/>
                    </a:cubicBezTo>
                    <a:cubicBezTo>
                      <a:pt x="103" y="19"/>
                      <a:pt x="103" y="18"/>
                      <a:pt x="103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2" y="17"/>
                      <a:pt x="102" y="17"/>
                      <a:pt x="102" y="16"/>
                    </a:cubicBezTo>
                    <a:cubicBezTo>
                      <a:pt x="102" y="11"/>
                      <a:pt x="102" y="11"/>
                      <a:pt x="102" y="11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0" y="11"/>
                      <a:pt x="100" y="12"/>
                      <a:pt x="99" y="12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8" y="12"/>
                      <a:pt x="98" y="12"/>
                      <a:pt x="98" y="12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9"/>
                      <a:pt x="97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9"/>
                      <a:pt x="88" y="9"/>
                    </a:cubicBezTo>
                    <a:cubicBezTo>
                      <a:pt x="88" y="10"/>
                      <a:pt x="88" y="11"/>
                      <a:pt x="87" y="11"/>
                    </a:cubicBezTo>
                    <a:cubicBezTo>
                      <a:pt x="87" y="11"/>
                      <a:pt x="86" y="11"/>
                      <a:pt x="86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14"/>
                      <a:pt x="82" y="15"/>
                      <a:pt x="81" y="15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80" y="16"/>
                      <a:pt x="80" y="16"/>
                      <a:pt x="80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8" y="18"/>
                      <a:pt x="77" y="19"/>
                      <a:pt x="76" y="19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1"/>
                      <a:pt x="74" y="21"/>
                      <a:pt x="74" y="21"/>
                    </a:cubicBezTo>
                    <a:cubicBezTo>
                      <a:pt x="73" y="21"/>
                      <a:pt x="73" y="22"/>
                      <a:pt x="73" y="23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3" y="22"/>
                      <a:pt x="73" y="21"/>
                    </a:cubicBezTo>
                    <a:cubicBezTo>
                      <a:pt x="73" y="20"/>
                      <a:pt x="73" y="19"/>
                      <a:pt x="72" y="18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6"/>
                      <a:pt x="7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5" y="14"/>
                      <a:pt x="75" y="13"/>
                      <a:pt x="75" y="13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1" y="9"/>
                      <a:pt x="82" y="8"/>
                      <a:pt x="82" y="8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6" y="7"/>
                      <a:pt x="86" y="7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8" y="5"/>
                      <a:pt x="88" y="5"/>
                      <a:pt x="88" y="4"/>
                    </a:cubicBezTo>
                    <a:cubicBezTo>
                      <a:pt x="89" y="3"/>
                      <a:pt x="89" y="2"/>
                      <a:pt x="89" y="2"/>
                    </a:cubicBezTo>
                    <a:cubicBezTo>
                      <a:pt x="88" y="0"/>
                      <a:pt x="87" y="0"/>
                      <a:pt x="86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3"/>
              <p:cNvSpPr>
                <a:spLocks noEditPoints="1"/>
              </p:cNvSpPr>
              <p:nvPr/>
            </p:nvSpPr>
            <p:spPr bwMode="auto">
              <a:xfrm>
                <a:off x="4164" y="2301"/>
                <a:ext cx="31" cy="55"/>
              </a:xfrm>
              <a:custGeom>
                <a:avLst/>
                <a:gdLst>
                  <a:gd name="T0" fmla="*/ 12 w 13"/>
                  <a:gd name="T1" fmla="*/ 0 h 23"/>
                  <a:gd name="T2" fmla="*/ 12 w 13"/>
                  <a:gd name="T3" fmla="*/ 0 h 23"/>
                  <a:gd name="T4" fmla="*/ 12 w 13"/>
                  <a:gd name="T5" fmla="*/ 0 h 23"/>
                  <a:gd name="T6" fmla="*/ 12 w 13"/>
                  <a:gd name="T7" fmla="*/ 0 h 23"/>
                  <a:gd name="T8" fmla="*/ 9 w 13"/>
                  <a:gd name="T9" fmla="*/ 0 h 23"/>
                  <a:gd name="T10" fmla="*/ 7 w 13"/>
                  <a:gd name="T11" fmla="*/ 2 h 23"/>
                  <a:gd name="T12" fmla="*/ 6 w 13"/>
                  <a:gd name="T13" fmla="*/ 4 h 23"/>
                  <a:gd name="T14" fmla="*/ 5 w 13"/>
                  <a:gd name="T15" fmla="*/ 6 h 23"/>
                  <a:gd name="T16" fmla="*/ 5 w 13"/>
                  <a:gd name="T17" fmla="*/ 6 h 23"/>
                  <a:gd name="T18" fmla="*/ 4 w 13"/>
                  <a:gd name="T19" fmla="*/ 7 h 23"/>
                  <a:gd name="T20" fmla="*/ 3 w 13"/>
                  <a:gd name="T21" fmla="*/ 9 h 23"/>
                  <a:gd name="T22" fmla="*/ 3 w 13"/>
                  <a:gd name="T23" fmla="*/ 9 h 23"/>
                  <a:gd name="T24" fmla="*/ 3 w 13"/>
                  <a:gd name="T25" fmla="*/ 10 h 23"/>
                  <a:gd name="T26" fmla="*/ 2 w 13"/>
                  <a:gd name="T27" fmla="*/ 14 h 23"/>
                  <a:gd name="T28" fmla="*/ 2 w 13"/>
                  <a:gd name="T29" fmla="*/ 14 h 23"/>
                  <a:gd name="T30" fmla="*/ 1 w 13"/>
                  <a:gd name="T31" fmla="*/ 14 h 23"/>
                  <a:gd name="T32" fmla="*/ 0 w 13"/>
                  <a:gd name="T33" fmla="*/ 19 h 23"/>
                  <a:gd name="T34" fmla="*/ 1 w 13"/>
                  <a:gd name="T35" fmla="*/ 21 h 23"/>
                  <a:gd name="T36" fmla="*/ 0 w 13"/>
                  <a:gd name="T37" fmla="*/ 22 h 23"/>
                  <a:gd name="T38" fmla="*/ 1 w 13"/>
                  <a:gd name="T39" fmla="*/ 23 h 23"/>
                  <a:gd name="T40" fmla="*/ 2 w 13"/>
                  <a:gd name="T41" fmla="*/ 23 h 23"/>
                  <a:gd name="T42" fmla="*/ 6 w 13"/>
                  <a:gd name="T43" fmla="*/ 19 h 23"/>
                  <a:gd name="T44" fmla="*/ 6 w 13"/>
                  <a:gd name="T45" fmla="*/ 18 h 23"/>
                  <a:gd name="T46" fmla="*/ 7 w 13"/>
                  <a:gd name="T47" fmla="*/ 18 h 23"/>
                  <a:gd name="T48" fmla="*/ 7 w 13"/>
                  <a:gd name="T49" fmla="*/ 16 h 23"/>
                  <a:gd name="T50" fmla="*/ 7 w 13"/>
                  <a:gd name="T51" fmla="*/ 14 h 23"/>
                  <a:gd name="T52" fmla="*/ 7 w 13"/>
                  <a:gd name="T53" fmla="*/ 14 h 23"/>
                  <a:gd name="T54" fmla="*/ 7 w 13"/>
                  <a:gd name="T55" fmla="*/ 13 h 23"/>
                  <a:gd name="T56" fmla="*/ 7 w 13"/>
                  <a:gd name="T57" fmla="*/ 12 h 23"/>
                  <a:gd name="T58" fmla="*/ 7 w 13"/>
                  <a:gd name="T59" fmla="*/ 12 h 23"/>
                  <a:gd name="T60" fmla="*/ 8 w 13"/>
                  <a:gd name="T61" fmla="*/ 10 h 23"/>
                  <a:gd name="T62" fmla="*/ 8 w 13"/>
                  <a:gd name="T63" fmla="*/ 10 h 23"/>
                  <a:gd name="T64" fmla="*/ 8 w 13"/>
                  <a:gd name="T65" fmla="*/ 9 h 23"/>
                  <a:gd name="T66" fmla="*/ 8 w 13"/>
                  <a:gd name="T67" fmla="*/ 9 h 23"/>
                  <a:gd name="T68" fmla="*/ 9 w 13"/>
                  <a:gd name="T69" fmla="*/ 9 h 23"/>
                  <a:gd name="T70" fmla="*/ 12 w 13"/>
                  <a:gd name="T71" fmla="*/ 2 h 23"/>
                  <a:gd name="T72" fmla="*/ 12 w 13"/>
                  <a:gd name="T73" fmla="*/ 3 h 23"/>
                  <a:gd name="T74" fmla="*/ 11 w 13"/>
                  <a:gd name="T75" fmla="*/ 3 h 23"/>
                  <a:gd name="T76" fmla="*/ 11 w 13"/>
                  <a:gd name="T77" fmla="*/ 2 h 23"/>
                  <a:gd name="T78" fmla="*/ 10 w 13"/>
                  <a:gd name="T79" fmla="*/ 1 h 23"/>
                  <a:gd name="T80" fmla="*/ 10 w 13"/>
                  <a:gd name="T81" fmla="*/ 0 h 23"/>
                  <a:gd name="T82" fmla="*/ 9 w 13"/>
                  <a:gd name="T8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" h="23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9" y="0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7" y="3"/>
                      <a:pt x="6" y="3"/>
                      <a:pt x="6" y="4"/>
                    </a:cubicBezTo>
                    <a:cubicBezTo>
                      <a:pt x="5" y="4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1"/>
                      <a:pt x="2" y="12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7"/>
                      <a:pt x="0" y="19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3"/>
                      <a:pt x="5" y="20"/>
                      <a:pt x="6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6"/>
                      <a:pt x="7" y="16"/>
                    </a:cubicBezTo>
                    <a:cubicBezTo>
                      <a:pt x="7" y="15"/>
                      <a:pt x="7" y="15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1" y="8"/>
                      <a:pt x="13" y="5"/>
                      <a:pt x="12" y="2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9" name="文本框 29"/>
            <p:cNvSpPr txBox="1"/>
            <p:nvPr/>
          </p:nvSpPr>
          <p:spPr>
            <a:xfrm>
              <a:off x="5684714" y="3119997"/>
              <a:ext cx="1181723" cy="1166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</a:t>
              </a:r>
              <a:endParaRPr lang="en-US" altLang="zh-CN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健身</a:t>
              </a:r>
              <a:endParaRPr lang="zh-CN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039954" y="555389"/>
            <a:ext cx="7140211" cy="3990998"/>
            <a:chOff x="1039954" y="555389"/>
            <a:chExt cx="7140211" cy="3990998"/>
          </a:xfrm>
        </p:grpSpPr>
        <p:sp>
          <p:nvSpPr>
            <p:cNvPr id="52" name="文本框 38"/>
            <p:cNvSpPr txBox="1"/>
            <p:nvPr/>
          </p:nvSpPr>
          <p:spPr>
            <a:xfrm>
              <a:off x="2502242" y="1300199"/>
              <a:ext cx="1339516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增强心肺功能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文本框 38"/>
            <p:cNvSpPr txBox="1"/>
            <p:nvPr/>
          </p:nvSpPr>
          <p:spPr>
            <a:xfrm>
              <a:off x="3938337" y="555389"/>
              <a:ext cx="1339516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强健肌肉骨骼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38"/>
            <p:cNvSpPr txBox="1"/>
            <p:nvPr/>
          </p:nvSpPr>
          <p:spPr>
            <a:xfrm>
              <a:off x="5239384" y="1258787"/>
              <a:ext cx="1973179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有助于保持健康体重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38"/>
            <p:cNvSpPr txBox="1"/>
            <p:nvPr/>
          </p:nvSpPr>
          <p:spPr>
            <a:xfrm>
              <a:off x="6896795" y="3420050"/>
              <a:ext cx="1283370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降低疾病风险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38"/>
            <p:cNvSpPr txBox="1"/>
            <p:nvPr/>
          </p:nvSpPr>
          <p:spPr>
            <a:xfrm>
              <a:off x="5453497" y="4149147"/>
              <a:ext cx="1283370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提高生命活力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38"/>
            <p:cNvSpPr txBox="1"/>
            <p:nvPr/>
          </p:nvSpPr>
          <p:spPr>
            <a:xfrm>
              <a:off x="1039954" y="3406830"/>
              <a:ext cx="1283370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促进心理健康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38"/>
            <p:cNvSpPr txBox="1"/>
            <p:nvPr/>
          </p:nvSpPr>
          <p:spPr>
            <a:xfrm>
              <a:off x="2514681" y="4171284"/>
              <a:ext cx="1283370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改善生活品质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2696547" y="1782147"/>
            <a:ext cx="867747" cy="8490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1244081" y="2447731"/>
            <a:ext cx="867747" cy="8490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674775" y="3178629"/>
            <a:ext cx="867747" cy="8490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133461" y="1073021"/>
            <a:ext cx="867747" cy="8490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5601477" y="1794589"/>
            <a:ext cx="867747" cy="8490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7053943" y="2425960"/>
            <a:ext cx="867747" cy="8490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5589037" y="3163078"/>
            <a:ext cx="867747" cy="8490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362268" y="1203649"/>
            <a:ext cx="6475446" cy="2703415"/>
            <a:chOff x="1362268" y="1203649"/>
            <a:chExt cx="6475446" cy="2703415"/>
          </a:xfrm>
        </p:grpSpPr>
        <p:pic>
          <p:nvPicPr>
            <p:cNvPr id="42" name="图片 41" descr="t0131e2e8e1ad8de9cc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89076" y="1950098"/>
              <a:ext cx="613098" cy="613098"/>
            </a:xfrm>
            <a:prstGeom prst="rect">
              <a:avLst/>
            </a:prstGeom>
          </p:spPr>
        </p:pic>
        <p:pic>
          <p:nvPicPr>
            <p:cNvPr id="45" name="图片 44" descr="u=3360152670,827354694&amp;fm=21&amp;gp=0.jpg"/>
            <p:cNvPicPr>
              <a:picLocks noChangeAspect="1"/>
            </p:cNvPicPr>
            <p:nvPr/>
          </p:nvPicPr>
          <p:blipFill>
            <a:blip r:embed="rId10"/>
            <a:srcRect l="26005" t="25747" r="25510" b="29168"/>
            <a:stretch>
              <a:fillRect/>
            </a:stretch>
          </p:blipFill>
          <p:spPr>
            <a:xfrm>
              <a:off x="1362268" y="2550190"/>
              <a:ext cx="643813" cy="631549"/>
            </a:xfrm>
            <a:prstGeom prst="rect">
              <a:avLst/>
            </a:prstGeom>
          </p:spPr>
        </p:pic>
        <p:pic>
          <p:nvPicPr>
            <p:cNvPr id="51" name="图片 50" descr="t01fe1c3b05568fa2a2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835858" y="3366462"/>
              <a:ext cx="532493" cy="540602"/>
            </a:xfrm>
            <a:prstGeom prst="rect">
              <a:avLst/>
            </a:prstGeom>
          </p:spPr>
        </p:pic>
        <p:pic>
          <p:nvPicPr>
            <p:cNvPr id="53" name="图片 52" descr="t01bb4101e17c7e2811.jpg"/>
            <p:cNvPicPr>
              <a:picLocks noChangeAspect="1"/>
            </p:cNvPicPr>
            <p:nvPr/>
          </p:nvPicPr>
          <p:blipFill>
            <a:blip r:embed="rId12" cstate="print"/>
            <a:srcRect l="7370" t="52971" r="53265" b="7483"/>
            <a:stretch>
              <a:fillRect/>
            </a:stretch>
          </p:blipFill>
          <p:spPr>
            <a:xfrm>
              <a:off x="4263876" y="1203649"/>
              <a:ext cx="557270" cy="559837"/>
            </a:xfrm>
            <a:prstGeom prst="rect">
              <a:avLst/>
            </a:prstGeom>
          </p:spPr>
        </p:pic>
        <p:pic>
          <p:nvPicPr>
            <p:cNvPr id="57" name="图片 56" descr="20160226100955758.pn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592146" y="1778647"/>
              <a:ext cx="892629" cy="892629"/>
            </a:xfrm>
            <a:prstGeom prst="rect">
              <a:avLst/>
            </a:prstGeom>
          </p:spPr>
        </p:pic>
        <p:pic>
          <p:nvPicPr>
            <p:cNvPr id="59" name="图片 58" descr="t01b738712cc779946e.pn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081157" y="2497104"/>
              <a:ext cx="756557" cy="756557"/>
            </a:xfrm>
            <a:prstGeom prst="rect">
              <a:avLst/>
            </a:prstGeom>
          </p:spPr>
        </p:pic>
        <p:pic>
          <p:nvPicPr>
            <p:cNvPr id="60" name="图片 59" descr="t01530095b3099e467e.jpg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738325" y="3293706"/>
              <a:ext cx="587829" cy="587829"/>
            </a:xfrm>
            <a:prstGeom prst="rect">
              <a:avLst/>
            </a:prstGeom>
          </p:spPr>
        </p:pic>
      </p:grpSp>
      <p:sp>
        <p:nvSpPr>
          <p:cNvPr id="62" name="圆角矩形 61"/>
          <p:cNvSpPr/>
          <p:nvPr/>
        </p:nvSpPr>
        <p:spPr>
          <a:xfrm>
            <a:off x="2724335" y="207239"/>
            <a:ext cx="3583687" cy="352926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运动有益健康、降低疾病风险</a:t>
            </a: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091166"/>
      </p:ext>
    </p:extLst>
  </p:cSld>
  <p:clrMapOvr>
    <a:masterClrMapping/>
  </p:clrMapOvr>
  <p:transition advTm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3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0" fill="hold"/>
                                        <p:tgtEl>
                                          <p:spTgt spid="30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" fill="hold"/>
                                        <p:tgtEl>
                                          <p:spTgt spid="15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" fill="hold"/>
                                        <p:tgtEl>
                                          <p:spTgt spid="21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" fill="hold"/>
                                        <p:tgtEl>
                                          <p:spTgt spid="27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1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10" fill="hold"/>
                                        <p:tgtEl>
                                          <p:spTgt spid="24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" fill="hold"/>
                                        <p:tgtEl>
                                          <p:spTgt spid="33"/>
                                        </p:tgtEl>
                                      </p:cBhvr>
                                      <p:by x="100000" y="2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</p:cBhvr>
                                      <p:by x="100000" y="50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398295" y="371175"/>
            <a:ext cx="4459705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科学健身可以促进健康生活方式形成</a:t>
            </a:r>
            <a:endParaRPr lang="zh-CN" altLang="en-US" sz="1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22364" y="3653188"/>
            <a:ext cx="914702" cy="914702"/>
            <a:chOff x="7096484" y="4461342"/>
            <a:chExt cx="1219603" cy="1219603"/>
          </a:xfrm>
        </p:grpSpPr>
        <p:grpSp>
          <p:nvGrpSpPr>
            <p:cNvPr id="6" name="组合 5"/>
            <p:cNvGrpSpPr/>
            <p:nvPr/>
          </p:nvGrpSpPr>
          <p:grpSpPr>
            <a:xfrm>
              <a:off x="7096484" y="4461342"/>
              <a:ext cx="1219603" cy="1219603"/>
              <a:chOff x="6936464" y="4628982"/>
              <a:chExt cx="1219603" cy="1219603"/>
            </a:xfrm>
          </p:grpSpPr>
          <p:sp>
            <p:nvSpPr>
              <p:cNvPr id="10" name="泪滴形 9"/>
              <p:cNvSpPr/>
              <p:nvPr/>
            </p:nvSpPr>
            <p:spPr>
              <a:xfrm flipH="1">
                <a:off x="6936464" y="4628982"/>
                <a:ext cx="1219603" cy="1219603"/>
              </a:xfrm>
              <a:prstGeom prst="teardrop">
                <a:avLst/>
              </a:prstGeom>
              <a:gradFill flip="none" rotWithShape="0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158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  <a:tileRect/>
                </a:gradFill>
              </a:ln>
              <a:effectLst>
                <a:outerShdw blurRad="279400" dist="127000" dir="2700000" algn="tl" rotWithShape="0">
                  <a:prstClr val="black">
                    <a:alpha val="2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1" name="泪滴形 10"/>
              <p:cNvSpPr/>
              <p:nvPr/>
            </p:nvSpPr>
            <p:spPr>
              <a:xfrm flipH="1">
                <a:off x="7087222" y="4779740"/>
                <a:ext cx="918086" cy="918086"/>
              </a:xfrm>
              <a:prstGeom prst="teardrop">
                <a:avLst/>
              </a:prstGeom>
              <a:solidFill>
                <a:srgbClr val="663A77"/>
              </a:solidFill>
              <a:ln w="15875"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8100000" scaled="0"/>
                  <a:tileRect/>
                </a:gradFill>
              </a:ln>
              <a:effectLst>
                <a:innerShdw blurRad="88900" dist="381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7431165" y="4796639"/>
              <a:ext cx="484361" cy="457384"/>
              <a:chOff x="6460269" y="872801"/>
              <a:chExt cx="709154" cy="669655"/>
            </a:xfrm>
            <a:solidFill>
              <a:schemeClr val="bg1"/>
            </a:solidFill>
          </p:grpSpPr>
          <p:sp>
            <p:nvSpPr>
              <p:cNvPr id="8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9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sp>
        <p:nvSpPr>
          <p:cNvPr id="12" name="椭圆 11"/>
          <p:cNvSpPr/>
          <p:nvPr/>
        </p:nvSpPr>
        <p:spPr>
          <a:xfrm>
            <a:off x="3026950" y="1372859"/>
            <a:ext cx="2835857" cy="283585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4000">
                <a:schemeClr val="bg1">
                  <a:lumMod val="95000"/>
                </a:schemeClr>
              </a:gs>
              <a:gs pos="100000">
                <a:schemeClr val="bg1">
                  <a:lumMod val="94000"/>
                  <a:lumOff val="6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81000" dist="228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1" name="椭圆 20"/>
          <p:cNvSpPr/>
          <p:nvPr/>
        </p:nvSpPr>
        <p:spPr>
          <a:xfrm>
            <a:off x="3258890" y="1604800"/>
            <a:ext cx="2371976" cy="237197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4000">
                <a:schemeClr val="bg1">
                  <a:lumMod val="95000"/>
                </a:schemeClr>
              </a:gs>
              <a:gs pos="100000">
                <a:schemeClr val="bg1">
                  <a:lumMod val="94000"/>
                  <a:lumOff val="6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667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9" name="椭圆 28"/>
          <p:cNvSpPr/>
          <p:nvPr/>
        </p:nvSpPr>
        <p:spPr>
          <a:xfrm>
            <a:off x="3520320" y="1866229"/>
            <a:ext cx="1849117" cy="184911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4000">
                <a:schemeClr val="bg1">
                  <a:lumMod val="95000"/>
                </a:schemeClr>
              </a:gs>
              <a:gs pos="100000">
                <a:schemeClr val="bg1">
                  <a:lumMod val="94000"/>
                  <a:lumOff val="6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667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30" name="组合 29"/>
          <p:cNvGrpSpPr/>
          <p:nvPr/>
        </p:nvGrpSpPr>
        <p:grpSpPr>
          <a:xfrm>
            <a:off x="2734987" y="1496856"/>
            <a:ext cx="914702" cy="914702"/>
            <a:chOff x="4218926" y="1623555"/>
            <a:chExt cx="1219603" cy="1219603"/>
          </a:xfrm>
        </p:grpSpPr>
        <p:grpSp>
          <p:nvGrpSpPr>
            <p:cNvPr id="31" name="组合 30"/>
            <p:cNvGrpSpPr/>
            <p:nvPr/>
          </p:nvGrpSpPr>
          <p:grpSpPr>
            <a:xfrm>
              <a:off x="4218926" y="1623555"/>
              <a:ext cx="1219603" cy="1219603"/>
              <a:chOff x="4218926" y="1623555"/>
              <a:chExt cx="1219603" cy="1219603"/>
            </a:xfrm>
          </p:grpSpPr>
          <p:sp>
            <p:nvSpPr>
              <p:cNvPr id="36" name="泪滴形 35"/>
              <p:cNvSpPr/>
              <p:nvPr/>
            </p:nvSpPr>
            <p:spPr>
              <a:xfrm flipV="1">
                <a:off x="4218926" y="1623555"/>
                <a:ext cx="1219603" cy="1219603"/>
              </a:xfrm>
              <a:prstGeom prst="teardrop">
                <a:avLst/>
              </a:prstGeom>
              <a:gradFill flip="none" rotWithShape="0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158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  <a:tileRect/>
                </a:gradFill>
              </a:ln>
              <a:effectLst>
                <a:outerShdw blurRad="279400" dist="127000" dir="2700000" algn="tl" rotWithShape="0">
                  <a:prstClr val="black">
                    <a:alpha val="2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7" name="泪滴形 36"/>
              <p:cNvSpPr/>
              <p:nvPr/>
            </p:nvSpPr>
            <p:spPr>
              <a:xfrm flipV="1">
                <a:off x="4384506" y="1789299"/>
                <a:ext cx="918086" cy="918086"/>
              </a:xfrm>
              <a:prstGeom prst="teardrop">
                <a:avLst/>
              </a:prstGeom>
              <a:solidFill>
                <a:srgbClr val="EA7F7F"/>
              </a:solidFill>
              <a:ln w="15875"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18900000" scaled="0"/>
                  <a:tileRect/>
                </a:gradFill>
              </a:ln>
              <a:effectLst>
                <a:innerShdw blurRad="88900" dist="381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639346" y="2026231"/>
              <a:ext cx="488360" cy="479866"/>
              <a:chOff x="5037570" y="856343"/>
              <a:chExt cx="715007" cy="702572"/>
            </a:xfrm>
            <a:solidFill>
              <a:schemeClr val="bg1"/>
            </a:solidFill>
          </p:grpSpPr>
          <p:sp>
            <p:nvSpPr>
              <p:cNvPr id="33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4" name="Freeform 40"/>
              <p:cNvSpPr>
                <a:spLocks noEditPoints="1"/>
              </p:cNvSpPr>
              <p:nvPr/>
            </p:nvSpPr>
            <p:spPr bwMode="auto">
              <a:xfrm>
                <a:off x="5037570" y="889260"/>
                <a:ext cx="423517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5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sp>
        <p:nvSpPr>
          <p:cNvPr id="38" name="椭圆 37"/>
          <p:cNvSpPr/>
          <p:nvPr/>
        </p:nvSpPr>
        <p:spPr>
          <a:xfrm>
            <a:off x="3752261" y="2098169"/>
            <a:ext cx="1385235" cy="138523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4000">
                <a:schemeClr val="bg1">
                  <a:lumMod val="95000"/>
                </a:schemeClr>
              </a:gs>
              <a:gs pos="100000">
                <a:schemeClr val="bg1">
                  <a:lumMod val="94000"/>
                  <a:lumOff val="6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667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9" name="文本框 38"/>
          <p:cNvSpPr txBox="1"/>
          <p:nvPr/>
        </p:nvSpPr>
        <p:spPr>
          <a:xfrm rot="18900000">
            <a:off x="3811250" y="2318843"/>
            <a:ext cx="988695" cy="649179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5581200"/>
              </a:avLst>
            </a:prstTxWarp>
            <a:spAutoFit/>
          </a:bodyPr>
          <a:lstStyle/>
          <a:p>
            <a:pPr algn="ctr"/>
            <a:r>
              <a:rPr lang="zh-CN" altLang="en-US" sz="1200" dirty="0" smtClean="0"/>
              <a:t>身体活动融入</a:t>
            </a:r>
            <a:endParaRPr lang="zh-CN" altLang="en-US" sz="1200" dirty="0">
              <a:solidFill>
                <a:srgbClr val="EA7F7F"/>
              </a:solidFill>
              <a:latin typeface="Impact" panose="020B080603090205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 rot="2700000">
            <a:off x="4308325" y="2137954"/>
            <a:ext cx="988695" cy="649179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5581200"/>
              </a:avLst>
            </a:prstTxWarp>
            <a:spAutoFit/>
          </a:bodyPr>
          <a:lstStyle/>
          <a:p>
            <a:pPr algn="ctr"/>
            <a:r>
              <a:rPr lang="zh-CN" altLang="en-US" sz="1200" dirty="0" smtClean="0"/>
              <a:t>相辅相成</a:t>
            </a:r>
            <a:endParaRPr lang="zh-CN" altLang="en-US" sz="1200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 rot="8100000">
            <a:off x="4634268" y="3117796"/>
            <a:ext cx="988695" cy="649179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5581200"/>
              </a:avLst>
            </a:prstTxWarp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663A77"/>
                </a:solidFill>
                <a:latin typeface="Impact" panose="020B0806030902050204" pitchFamily="34" charset="0"/>
              </a:rPr>
              <a:t>健康生活方式</a:t>
            </a:r>
            <a:endParaRPr lang="zh-CN" altLang="en-US" sz="1200" dirty="0">
              <a:solidFill>
                <a:srgbClr val="663A77"/>
              </a:solidFill>
              <a:latin typeface="Impact" panose="020B080603090205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 rot="13500000">
            <a:off x="3645633" y="2798562"/>
            <a:ext cx="988695" cy="649179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5581200"/>
              </a:avLst>
            </a:prstTxWarp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019BAB"/>
                </a:solidFill>
                <a:latin typeface="Impact" panose="020B0806030902050204" pitchFamily="34" charset="0"/>
              </a:rPr>
              <a:t>促进健康</a:t>
            </a:r>
            <a:endParaRPr lang="zh-CN" altLang="en-US" sz="1200" dirty="0">
              <a:solidFill>
                <a:srgbClr val="019BAB"/>
              </a:solidFill>
              <a:latin typeface="Impact" panose="020B080603090205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058779" y="1604800"/>
            <a:ext cx="2094307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融入到日常生活中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651914" y="3838933"/>
            <a:ext cx="1627000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充分的休息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275219" y="3909261"/>
            <a:ext cx="1627000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安全的环境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193934" y="1248069"/>
            <a:ext cx="2099833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注意与全面的营养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041353" y="2295110"/>
            <a:ext cx="871220" cy="87122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4000">
                <a:schemeClr val="bg1">
                  <a:lumMod val="95000"/>
                </a:schemeClr>
              </a:gs>
              <a:gs pos="100000">
                <a:schemeClr val="bg1">
                  <a:lumMod val="94000"/>
                  <a:lumOff val="6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143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7" name="文本框 56"/>
          <p:cNvSpPr txBox="1"/>
          <p:nvPr/>
        </p:nvSpPr>
        <p:spPr>
          <a:xfrm>
            <a:off x="4011404" y="2558985"/>
            <a:ext cx="93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健康生活方式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173515" y="1183468"/>
            <a:ext cx="914702" cy="914702"/>
            <a:chOff x="5173515" y="1183468"/>
            <a:chExt cx="914702" cy="914702"/>
          </a:xfrm>
        </p:grpSpPr>
        <p:grpSp>
          <p:nvGrpSpPr>
            <p:cNvPr id="14" name="组合 13"/>
            <p:cNvGrpSpPr/>
            <p:nvPr/>
          </p:nvGrpSpPr>
          <p:grpSpPr>
            <a:xfrm>
              <a:off x="5173515" y="1183468"/>
              <a:ext cx="914702" cy="914702"/>
              <a:chOff x="6898019" y="1168381"/>
              <a:chExt cx="1219603" cy="1219603"/>
            </a:xfrm>
          </p:grpSpPr>
          <p:sp>
            <p:nvSpPr>
              <p:cNvPr id="19" name="泪滴形 18"/>
              <p:cNvSpPr/>
              <p:nvPr/>
            </p:nvSpPr>
            <p:spPr>
              <a:xfrm flipH="1" flipV="1">
                <a:off x="6898019" y="1168381"/>
                <a:ext cx="1219603" cy="1219603"/>
              </a:xfrm>
              <a:prstGeom prst="teardrop">
                <a:avLst/>
              </a:prstGeom>
              <a:gradFill flip="none" rotWithShape="0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158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3500000" scaled="0"/>
                  <a:tileRect/>
                </a:gradFill>
              </a:ln>
              <a:effectLst>
                <a:outerShdw blurRad="279400" dist="127000" dir="2700000" algn="tl" rotWithShape="0">
                  <a:prstClr val="black">
                    <a:alpha val="2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0" name="泪滴形 19"/>
              <p:cNvSpPr/>
              <p:nvPr/>
            </p:nvSpPr>
            <p:spPr>
              <a:xfrm flipH="1" flipV="1">
                <a:off x="7048777" y="1319139"/>
                <a:ext cx="918086" cy="918086"/>
              </a:xfrm>
              <a:prstGeom prst="teardrop">
                <a:avLst/>
              </a:prstGeom>
              <a:solidFill>
                <a:srgbClr val="FFB850"/>
              </a:solidFill>
              <a:ln w="15875"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13500000" scaled="0"/>
                  <a:tileRect/>
                </a:gradFill>
              </a:ln>
              <a:effectLst>
                <a:innerShdw blurRad="88900" dist="381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pic>
          <p:nvPicPr>
            <p:cNvPr id="58" name="图片 57" descr="23010711_153332141000_2.jpg"/>
            <p:cNvPicPr>
              <a:picLocks noChangeAspect="1"/>
            </p:cNvPicPr>
            <p:nvPr/>
          </p:nvPicPr>
          <p:blipFill>
            <a:blip r:embed="rId4"/>
            <a:srcRect l="31744" t="40331" r="32174" b="33484"/>
            <a:stretch>
              <a:fillRect/>
            </a:stretch>
          </p:blipFill>
          <p:spPr>
            <a:xfrm>
              <a:off x="5347403" y="1502229"/>
              <a:ext cx="492055" cy="345232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2861757" y="3498409"/>
            <a:ext cx="914702" cy="914702"/>
            <a:chOff x="3039039" y="3349119"/>
            <a:chExt cx="914702" cy="914702"/>
          </a:xfrm>
        </p:grpSpPr>
        <p:grpSp>
          <p:nvGrpSpPr>
            <p:cNvPr id="23" name="组合 22"/>
            <p:cNvGrpSpPr/>
            <p:nvPr/>
          </p:nvGrpSpPr>
          <p:grpSpPr>
            <a:xfrm>
              <a:off x="3039039" y="3349119"/>
              <a:ext cx="914702" cy="914702"/>
              <a:chOff x="4052051" y="4055916"/>
              <a:chExt cx="1219603" cy="1219603"/>
            </a:xfrm>
          </p:grpSpPr>
          <p:sp>
            <p:nvSpPr>
              <p:cNvPr id="27" name="泪滴形 26"/>
              <p:cNvSpPr/>
              <p:nvPr/>
            </p:nvSpPr>
            <p:spPr>
              <a:xfrm>
                <a:off x="4052051" y="4055916"/>
                <a:ext cx="1219603" cy="1219603"/>
              </a:xfrm>
              <a:prstGeom prst="teardrop">
                <a:avLst/>
              </a:prstGeom>
              <a:gradFill flip="none" rotWithShape="0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158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79400" dist="127000" dir="2700000" algn="tl" rotWithShape="0">
                  <a:prstClr val="black">
                    <a:alpha val="2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8" name="泪滴形 27"/>
              <p:cNvSpPr/>
              <p:nvPr/>
            </p:nvSpPr>
            <p:spPr>
              <a:xfrm>
                <a:off x="4202809" y="4206674"/>
                <a:ext cx="918086" cy="918086"/>
              </a:xfrm>
              <a:prstGeom prst="teardrop">
                <a:avLst/>
              </a:prstGeom>
              <a:solidFill>
                <a:srgbClr val="019BAB"/>
              </a:solidFill>
              <a:ln w="15875"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pic>
          <p:nvPicPr>
            <p:cNvPr id="59" name="图片 58" descr="k16736706.jpg"/>
            <p:cNvPicPr>
              <a:picLocks noChangeAspect="1"/>
            </p:cNvPicPr>
            <p:nvPr/>
          </p:nvPicPr>
          <p:blipFill>
            <a:blip r:embed="rId5"/>
            <a:srcRect l="36169" t="3991" r="35411" b="70431"/>
            <a:stretch>
              <a:fillRect/>
            </a:stretch>
          </p:blipFill>
          <p:spPr>
            <a:xfrm>
              <a:off x="3321698" y="3574185"/>
              <a:ext cx="436156" cy="4099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17732796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5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5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5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6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150"/>
                            </p:stCondLst>
                            <p:childTnLst>
                              <p:par>
                                <p:cTn id="5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00" decel="100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800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800" decel="100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800" decel="100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21" grpId="0" animBg="1"/>
      <p:bldP spid="29" grpId="0" animBg="1"/>
      <p:bldP spid="38" grpId="0" animBg="1"/>
      <p:bldP spid="39" grpId="0"/>
      <p:bldP spid="40" grpId="0"/>
      <p:bldP spid="41" grpId="0"/>
      <p:bldP spid="42" grpId="0"/>
      <p:bldP spid="44" grpId="0"/>
      <p:bldP spid="47" grpId="0"/>
      <p:bldP spid="50" grpId="0"/>
      <p:bldP spid="53" grpId="0"/>
      <p:bldP spid="55" grpId="0" animBg="1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5"/>
          <p:cNvSpPr>
            <a:spLocks noEditPoints="1"/>
          </p:cNvSpPr>
          <p:nvPr/>
        </p:nvSpPr>
        <p:spPr bwMode="auto">
          <a:xfrm>
            <a:off x="2985286" y="699542"/>
            <a:ext cx="3177001" cy="3300676"/>
          </a:xfrm>
          <a:custGeom>
            <a:avLst/>
            <a:gdLst>
              <a:gd name="T0" fmla="*/ 2614 w 3520"/>
              <a:gd name="T1" fmla="*/ 0 h 3078"/>
              <a:gd name="T2" fmla="*/ 3520 w 3520"/>
              <a:gd name="T3" fmla="*/ 1539 h 3078"/>
              <a:gd name="T4" fmla="*/ 2614 w 3520"/>
              <a:gd name="T5" fmla="*/ 3078 h 3078"/>
              <a:gd name="T6" fmla="*/ 906 w 3520"/>
              <a:gd name="T7" fmla="*/ 3078 h 3078"/>
              <a:gd name="T8" fmla="*/ 0 w 3520"/>
              <a:gd name="T9" fmla="*/ 1539 h 3078"/>
              <a:gd name="T10" fmla="*/ 906 w 3520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20" h="3078">
                <a:moveTo>
                  <a:pt x="2614" y="0"/>
                </a:moveTo>
                <a:cubicBezTo>
                  <a:pt x="3154" y="300"/>
                  <a:pt x="3520" y="877"/>
                  <a:pt x="3520" y="1539"/>
                </a:cubicBezTo>
                <a:cubicBezTo>
                  <a:pt x="3520" y="2201"/>
                  <a:pt x="3154" y="2778"/>
                  <a:pt x="2614" y="3078"/>
                </a:cubicBezTo>
                <a:moveTo>
                  <a:pt x="906" y="3078"/>
                </a:moveTo>
                <a:cubicBezTo>
                  <a:pt x="365" y="2778"/>
                  <a:pt x="0" y="2201"/>
                  <a:pt x="0" y="1539"/>
                </a:cubicBezTo>
                <a:cubicBezTo>
                  <a:pt x="0" y="877"/>
                  <a:pt x="365" y="300"/>
                  <a:pt x="90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Freeform 26"/>
          <p:cNvSpPr>
            <a:spLocks noEditPoints="1"/>
          </p:cNvSpPr>
          <p:nvPr/>
        </p:nvSpPr>
        <p:spPr bwMode="auto">
          <a:xfrm>
            <a:off x="2689972" y="699542"/>
            <a:ext cx="3767628" cy="3300676"/>
          </a:xfrm>
          <a:custGeom>
            <a:avLst/>
            <a:gdLst>
              <a:gd name="T0" fmla="*/ 3496 w 4174"/>
              <a:gd name="T1" fmla="*/ 0 h 3078"/>
              <a:gd name="T2" fmla="*/ 4174 w 4174"/>
              <a:gd name="T3" fmla="*/ 1539 h 3078"/>
              <a:gd name="T4" fmla="*/ 3496 w 4174"/>
              <a:gd name="T5" fmla="*/ 3078 h 3078"/>
              <a:gd name="T6" fmla="*/ 677 w 4174"/>
              <a:gd name="T7" fmla="*/ 3078 h 3078"/>
              <a:gd name="T8" fmla="*/ 0 w 4174"/>
              <a:gd name="T9" fmla="*/ 1539 h 3078"/>
              <a:gd name="T10" fmla="*/ 677 w 4174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74" h="3078">
                <a:moveTo>
                  <a:pt x="3496" y="0"/>
                </a:moveTo>
                <a:cubicBezTo>
                  <a:pt x="3912" y="381"/>
                  <a:pt x="4174" y="930"/>
                  <a:pt x="4174" y="1539"/>
                </a:cubicBezTo>
                <a:cubicBezTo>
                  <a:pt x="4174" y="2148"/>
                  <a:pt x="3912" y="2697"/>
                  <a:pt x="3496" y="3078"/>
                </a:cubicBezTo>
                <a:moveTo>
                  <a:pt x="677" y="3078"/>
                </a:moveTo>
                <a:cubicBezTo>
                  <a:pt x="261" y="2697"/>
                  <a:pt x="0" y="2148"/>
                  <a:pt x="0" y="1539"/>
                </a:cubicBezTo>
                <a:cubicBezTo>
                  <a:pt x="0" y="930"/>
                  <a:pt x="261" y="381"/>
                  <a:pt x="67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Freeform 27"/>
          <p:cNvSpPr>
            <a:spLocks noEditPoints="1"/>
          </p:cNvSpPr>
          <p:nvPr/>
        </p:nvSpPr>
        <p:spPr bwMode="auto">
          <a:xfrm>
            <a:off x="2338692" y="699542"/>
            <a:ext cx="4467807" cy="3300676"/>
          </a:xfrm>
          <a:custGeom>
            <a:avLst/>
            <a:gdLst>
              <a:gd name="T0" fmla="*/ 4412 w 4949"/>
              <a:gd name="T1" fmla="*/ 0 h 3078"/>
              <a:gd name="T2" fmla="*/ 4949 w 4949"/>
              <a:gd name="T3" fmla="*/ 1539 h 3078"/>
              <a:gd name="T4" fmla="*/ 4412 w 4949"/>
              <a:gd name="T5" fmla="*/ 3078 h 3078"/>
              <a:gd name="T6" fmla="*/ 537 w 4949"/>
              <a:gd name="T7" fmla="*/ 3078 h 3078"/>
              <a:gd name="T8" fmla="*/ 0 w 4949"/>
              <a:gd name="T9" fmla="*/ 1539 h 3078"/>
              <a:gd name="T10" fmla="*/ 537 w 494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49" h="3078">
                <a:moveTo>
                  <a:pt x="4412" y="0"/>
                </a:moveTo>
                <a:cubicBezTo>
                  <a:pt x="4748" y="422"/>
                  <a:pt x="4949" y="957"/>
                  <a:pt x="4949" y="1539"/>
                </a:cubicBezTo>
                <a:cubicBezTo>
                  <a:pt x="4949" y="2121"/>
                  <a:pt x="4748" y="2656"/>
                  <a:pt x="4412" y="3078"/>
                </a:cubicBezTo>
                <a:moveTo>
                  <a:pt x="537" y="3078"/>
                </a:moveTo>
                <a:cubicBezTo>
                  <a:pt x="201" y="2656"/>
                  <a:pt x="0" y="2121"/>
                  <a:pt x="0" y="1539"/>
                </a:cubicBezTo>
                <a:cubicBezTo>
                  <a:pt x="0" y="957"/>
                  <a:pt x="201" y="422"/>
                  <a:pt x="53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Freeform 28"/>
          <p:cNvSpPr>
            <a:spLocks noEditPoints="1"/>
          </p:cNvSpPr>
          <p:nvPr/>
        </p:nvSpPr>
        <p:spPr bwMode="auto">
          <a:xfrm>
            <a:off x="1924300" y="699542"/>
            <a:ext cx="5297781" cy="3300676"/>
          </a:xfrm>
          <a:custGeom>
            <a:avLst/>
            <a:gdLst>
              <a:gd name="T0" fmla="*/ 5433 w 5869"/>
              <a:gd name="T1" fmla="*/ 0 h 3078"/>
              <a:gd name="T2" fmla="*/ 5869 w 5869"/>
              <a:gd name="T3" fmla="*/ 1539 h 3078"/>
              <a:gd name="T4" fmla="*/ 5433 w 5869"/>
              <a:gd name="T5" fmla="*/ 3078 h 3078"/>
              <a:gd name="T6" fmla="*/ 436 w 5869"/>
              <a:gd name="T7" fmla="*/ 3078 h 3078"/>
              <a:gd name="T8" fmla="*/ 0 w 5869"/>
              <a:gd name="T9" fmla="*/ 1539 h 3078"/>
              <a:gd name="T10" fmla="*/ 436 w 586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9" h="3078">
                <a:moveTo>
                  <a:pt x="5433" y="0"/>
                </a:moveTo>
                <a:cubicBezTo>
                  <a:pt x="5709" y="447"/>
                  <a:pt x="5869" y="974"/>
                  <a:pt x="5869" y="1539"/>
                </a:cubicBezTo>
                <a:cubicBezTo>
                  <a:pt x="5869" y="2103"/>
                  <a:pt x="5709" y="2631"/>
                  <a:pt x="5433" y="3078"/>
                </a:cubicBezTo>
                <a:moveTo>
                  <a:pt x="436" y="3078"/>
                </a:moveTo>
                <a:cubicBezTo>
                  <a:pt x="160" y="2631"/>
                  <a:pt x="0" y="2103"/>
                  <a:pt x="0" y="1539"/>
                </a:cubicBezTo>
                <a:cubicBezTo>
                  <a:pt x="0" y="974"/>
                  <a:pt x="160" y="447"/>
                  <a:pt x="436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Freeform 29"/>
          <p:cNvSpPr>
            <a:spLocks noEditPoints="1"/>
          </p:cNvSpPr>
          <p:nvPr/>
        </p:nvSpPr>
        <p:spPr bwMode="auto">
          <a:xfrm>
            <a:off x="1432509" y="699542"/>
            <a:ext cx="6281365" cy="3300676"/>
          </a:xfrm>
          <a:custGeom>
            <a:avLst/>
            <a:gdLst>
              <a:gd name="T0" fmla="*/ 6600 w 6959"/>
              <a:gd name="T1" fmla="*/ 0 h 3078"/>
              <a:gd name="T2" fmla="*/ 6959 w 6959"/>
              <a:gd name="T3" fmla="*/ 1539 h 3078"/>
              <a:gd name="T4" fmla="*/ 6600 w 6959"/>
              <a:gd name="T5" fmla="*/ 3078 h 3078"/>
              <a:gd name="T6" fmla="*/ 359 w 6959"/>
              <a:gd name="T7" fmla="*/ 3078 h 3078"/>
              <a:gd name="T8" fmla="*/ 0 w 6959"/>
              <a:gd name="T9" fmla="*/ 1539 h 3078"/>
              <a:gd name="T10" fmla="*/ 359 w 6959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59" h="3078">
                <a:moveTo>
                  <a:pt x="6600" y="0"/>
                </a:moveTo>
                <a:cubicBezTo>
                  <a:pt x="6830" y="464"/>
                  <a:pt x="6959" y="986"/>
                  <a:pt x="6959" y="1539"/>
                </a:cubicBezTo>
                <a:cubicBezTo>
                  <a:pt x="6959" y="2092"/>
                  <a:pt x="6830" y="2614"/>
                  <a:pt x="6600" y="3078"/>
                </a:cubicBezTo>
                <a:moveTo>
                  <a:pt x="359" y="3078"/>
                </a:moveTo>
                <a:cubicBezTo>
                  <a:pt x="129" y="2614"/>
                  <a:pt x="0" y="2092"/>
                  <a:pt x="0" y="1539"/>
                </a:cubicBezTo>
                <a:cubicBezTo>
                  <a:pt x="0" y="986"/>
                  <a:pt x="129" y="464"/>
                  <a:pt x="359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Freeform 30"/>
          <p:cNvSpPr>
            <a:spLocks noEditPoints="1"/>
          </p:cNvSpPr>
          <p:nvPr/>
        </p:nvSpPr>
        <p:spPr bwMode="auto">
          <a:xfrm>
            <a:off x="849027" y="699542"/>
            <a:ext cx="7448329" cy="3300676"/>
          </a:xfrm>
          <a:custGeom>
            <a:avLst/>
            <a:gdLst>
              <a:gd name="T0" fmla="*/ 7954 w 8251"/>
              <a:gd name="T1" fmla="*/ 0 h 3078"/>
              <a:gd name="T2" fmla="*/ 8251 w 8251"/>
              <a:gd name="T3" fmla="*/ 1539 h 3078"/>
              <a:gd name="T4" fmla="*/ 7954 w 8251"/>
              <a:gd name="T5" fmla="*/ 3078 h 3078"/>
              <a:gd name="T6" fmla="*/ 297 w 8251"/>
              <a:gd name="T7" fmla="*/ 3078 h 3078"/>
              <a:gd name="T8" fmla="*/ 0 w 8251"/>
              <a:gd name="T9" fmla="*/ 1539 h 3078"/>
              <a:gd name="T10" fmla="*/ 297 w 8251"/>
              <a:gd name="T11" fmla="*/ 0 h 3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51" h="3078">
                <a:moveTo>
                  <a:pt x="7954" y="0"/>
                </a:moveTo>
                <a:cubicBezTo>
                  <a:pt x="8146" y="475"/>
                  <a:pt x="8251" y="995"/>
                  <a:pt x="8251" y="1539"/>
                </a:cubicBezTo>
                <a:cubicBezTo>
                  <a:pt x="8251" y="2083"/>
                  <a:pt x="8146" y="2602"/>
                  <a:pt x="7954" y="3078"/>
                </a:cubicBezTo>
                <a:moveTo>
                  <a:pt x="297" y="3078"/>
                </a:moveTo>
                <a:cubicBezTo>
                  <a:pt x="106" y="2602"/>
                  <a:pt x="0" y="2083"/>
                  <a:pt x="0" y="1539"/>
                </a:cubicBezTo>
                <a:cubicBezTo>
                  <a:pt x="0" y="995"/>
                  <a:pt x="106" y="475"/>
                  <a:pt x="297" y="0"/>
                </a:cubicBezTo>
              </a:path>
            </a:pathLst>
          </a:custGeom>
          <a:noFill/>
          <a:ln w="9525" cap="flat">
            <a:gradFill>
              <a:gsLst>
                <a:gs pos="60000">
                  <a:schemeClr val="bg1">
                    <a:lumMod val="65000"/>
                  </a:schemeClr>
                </a:gs>
                <a:gs pos="40000">
                  <a:schemeClr val="bg1">
                    <a:lumMod val="65000"/>
                  </a:schemeClr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707887" y="1438149"/>
            <a:ext cx="1728225" cy="1728000"/>
            <a:chOff x="1827622" y="1343919"/>
            <a:chExt cx="2304000" cy="2304000"/>
          </a:xfrm>
        </p:grpSpPr>
        <p:sp>
          <p:nvSpPr>
            <p:cNvPr id="9" name="椭圆 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635000" dist="762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877481" y="1393778"/>
              <a:ext cx="2204282" cy="220428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685800"/>
              <a:r>
                <a:rPr lang="zh-CN" altLang="en-US" sz="1800" b="1" dirty="0" smtClean="0">
                  <a:solidFill>
                    <a:srgbClr val="00A7B7"/>
                  </a:solidFill>
                  <a:latin typeface="微软雅黑" pitchFamily="34" charset="-122"/>
                  <a:ea typeface="微软雅黑" pitchFamily="34" charset="-122"/>
                </a:rPr>
                <a:t>怎样</a:t>
              </a:r>
              <a:endParaRPr lang="en-US" altLang="zh-CN" sz="1800" b="1" dirty="0" smtClean="0">
                <a:solidFill>
                  <a:srgbClr val="00A7B7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685800"/>
              <a:r>
                <a:rPr lang="zh-CN" altLang="en-US" sz="1800" b="1" dirty="0" smtClean="0">
                  <a:solidFill>
                    <a:srgbClr val="00A7B7"/>
                  </a:solidFill>
                  <a:latin typeface="微软雅黑" pitchFamily="34" charset="-122"/>
                  <a:ea typeface="微软雅黑" pitchFamily="34" charset="-122"/>
                </a:rPr>
                <a:t>科学健身</a:t>
              </a:r>
              <a:endParaRPr lang="zh-CN" altLang="en-US" sz="1800" b="1" dirty="0">
                <a:solidFill>
                  <a:srgbClr val="00A7B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99467266"/>
      </p:ext>
    </p:extLst>
  </p:cSld>
  <p:clrMapOvr>
    <a:masterClrMapping/>
  </p:clrMapOvr>
  <p:transition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51866" y="-422097"/>
            <a:ext cx="1756222" cy="1756222"/>
            <a:chOff x="2894659" y="1465288"/>
            <a:chExt cx="1727827" cy="1727827"/>
          </a:xfrm>
        </p:grpSpPr>
        <p:grpSp>
          <p:nvGrpSpPr>
            <p:cNvPr id="5" name="组合 4"/>
            <p:cNvGrpSpPr/>
            <p:nvPr/>
          </p:nvGrpSpPr>
          <p:grpSpPr>
            <a:xfrm rot="1771504">
              <a:off x="2914532" y="1485269"/>
              <a:ext cx="1688083" cy="1687866"/>
              <a:chOff x="1827622" y="1343919"/>
              <a:chExt cx="2304000" cy="2304000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514350"/>
                <a:endParaRPr lang="zh-CN" altLang="en-US" sz="105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514350"/>
                <a:endParaRPr lang="zh-CN" altLang="en-US" sz="105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sp>
          <p:nvSpPr>
            <p:cNvPr id="6" name="流程图: 联系 5"/>
            <p:cNvSpPr/>
            <p:nvPr/>
          </p:nvSpPr>
          <p:spPr>
            <a:xfrm>
              <a:off x="2894659" y="1465288"/>
              <a:ext cx="1727827" cy="1727827"/>
            </a:xfrm>
            <a:prstGeom prst="flowChartConnector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 rot="1771504">
            <a:off x="3415541" y="250606"/>
            <a:ext cx="272244" cy="272209"/>
            <a:chOff x="1827622" y="1343919"/>
            <a:chExt cx="2304000" cy="2304000"/>
          </a:xfrm>
        </p:grpSpPr>
        <p:sp>
          <p:nvSpPr>
            <p:cNvPr id="10" name="椭圆 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rot="1771504">
            <a:off x="5153687" y="310031"/>
            <a:ext cx="272244" cy="272209"/>
            <a:chOff x="1827622" y="1343919"/>
            <a:chExt cx="2304000" cy="2304000"/>
          </a:xfrm>
        </p:grpSpPr>
        <p:sp>
          <p:nvSpPr>
            <p:cNvPr id="13" name="椭圆 12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rot="1771504">
            <a:off x="4219534" y="449833"/>
            <a:ext cx="216832" cy="216804"/>
            <a:chOff x="1827622" y="1343919"/>
            <a:chExt cx="2304000" cy="2304000"/>
          </a:xfrm>
        </p:grpSpPr>
        <p:sp>
          <p:nvSpPr>
            <p:cNvPr id="16" name="椭圆 1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 rot="1771504">
            <a:off x="4887555" y="803369"/>
            <a:ext cx="402249" cy="402197"/>
            <a:chOff x="1827622" y="1343919"/>
            <a:chExt cx="2304000" cy="2304000"/>
          </a:xfrm>
        </p:grpSpPr>
        <p:sp>
          <p:nvSpPr>
            <p:cNvPr id="19" name="椭圆 1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rot="1771504">
            <a:off x="3603527" y="205698"/>
            <a:ext cx="166140" cy="166119"/>
            <a:chOff x="1827622" y="1343919"/>
            <a:chExt cx="2304000" cy="2304000"/>
          </a:xfrm>
        </p:grpSpPr>
        <p:sp>
          <p:nvSpPr>
            <p:cNvPr id="22" name="椭圆 21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rot="1771504">
            <a:off x="3577960" y="688425"/>
            <a:ext cx="202768" cy="202742"/>
            <a:chOff x="1827622" y="1343919"/>
            <a:chExt cx="2304000" cy="2304000"/>
          </a:xfrm>
        </p:grpSpPr>
        <p:sp>
          <p:nvSpPr>
            <p:cNvPr id="25" name="椭圆 2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924794" y="0"/>
            <a:ext cx="1090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科</a:t>
            </a:r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学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健</a:t>
            </a:r>
            <a:r>
              <a:rPr lang="zh-CN" altLang="en-US" sz="3200" b="1" dirty="0" smtClean="0">
                <a:solidFill>
                  <a:schemeClr val="accent1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身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786893" y="1852417"/>
            <a:ext cx="762943" cy="762943"/>
            <a:chOff x="1254722" y="1864234"/>
            <a:chExt cx="762943" cy="762943"/>
          </a:xfrm>
        </p:grpSpPr>
        <p:grpSp>
          <p:nvGrpSpPr>
            <p:cNvPr id="29" name="组合 28"/>
            <p:cNvGrpSpPr/>
            <p:nvPr/>
          </p:nvGrpSpPr>
          <p:grpSpPr>
            <a:xfrm>
              <a:off x="1254722" y="1864234"/>
              <a:ext cx="762943" cy="762943"/>
              <a:chOff x="2894659" y="1465288"/>
              <a:chExt cx="1727827" cy="1727827"/>
            </a:xfrm>
          </p:grpSpPr>
          <p:grpSp>
            <p:nvGrpSpPr>
              <p:cNvPr id="31" name="组合 30"/>
              <p:cNvGrpSpPr/>
              <p:nvPr/>
            </p:nvGrpSpPr>
            <p:grpSpPr>
              <a:xfrm rot="1771504">
                <a:off x="2914532" y="1485269"/>
                <a:ext cx="1688083" cy="1687866"/>
                <a:chOff x="1827622" y="1343919"/>
                <a:chExt cx="2304000" cy="2304000"/>
              </a:xfrm>
            </p:grpSpPr>
            <p:sp>
              <p:nvSpPr>
                <p:cNvPr id="33" name="椭圆 32"/>
                <p:cNvSpPr/>
                <p:nvPr/>
              </p:nvSpPr>
              <p:spPr>
                <a:xfrm>
                  <a:off x="1827622" y="1343919"/>
                  <a:ext cx="2304000" cy="23040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>
                  <a:noFill/>
                </a:ln>
                <a:effectLst>
                  <a:outerShdw blurRad="254000" dist="241300" dir="7800000" sx="85000" sy="85000" algn="tr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50"/>
                  <a:endParaRPr lang="zh-CN" altLang="en-US" sz="1050">
                    <a:solidFill>
                      <a:srgbClr val="00B7CA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1877481" y="1393778"/>
                  <a:ext cx="2204282" cy="22042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EFEFE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50"/>
                  <a:endParaRPr lang="zh-CN" altLang="en-US" sz="1050">
                    <a:solidFill>
                      <a:srgbClr val="00B7CA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  <p:sp>
            <p:nvSpPr>
              <p:cNvPr id="32" name="流程图: 联系 31"/>
              <p:cNvSpPr/>
              <p:nvPr/>
            </p:nvSpPr>
            <p:spPr>
              <a:xfrm>
                <a:off x="2894659" y="1465288"/>
                <a:ext cx="1727827" cy="1727827"/>
              </a:xfrm>
              <a:prstGeom prst="flowChartConnector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7CA"/>
                  </a:solidFill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378895" y="2045650"/>
              <a:ext cx="52647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45159"/>
                  </a:solidFill>
                  <a:latin typeface="黑体" pitchFamily="49" charset="-122"/>
                  <a:ea typeface="黑体" pitchFamily="49" charset="-122"/>
                </a:rPr>
                <a:t>01</a:t>
              </a:r>
              <a:endParaRPr lang="zh-CN" altLang="en-US" sz="2400" b="1" dirty="0">
                <a:solidFill>
                  <a:srgbClr val="F45159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291190" y="1852417"/>
            <a:ext cx="762943" cy="762943"/>
            <a:chOff x="2705448" y="1864234"/>
            <a:chExt cx="762943" cy="762943"/>
          </a:xfrm>
        </p:grpSpPr>
        <p:grpSp>
          <p:nvGrpSpPr>
            <p:cNvPr id="36" name="组合 35"/>
            <p:cNvGrpSpPr/>
            <p:nvPr/>
          </p:nvGrpSpPr>
          <p:grpSpPr>
            <a:xfrm>
              <a:off x="2705448" y="1864234"/>
              <a:ext cx="762943" cy="762943"/>
              <a:chOff x="2894659" y="1465288"/>
              <a:chExt cx="1727827" cy="1727827"/>
            </a:xfrm>
          </p:grpSpPr>
          <p:grpSp>
            <p:nvGrpSpPr>
              <p:cNvPr id="38" name="组合 37"/>
              <p:cNvGrpSpPr/>
              <p:nvPr/>
            </p:nvGrpSpPr>
            <p:grpSpPr>
              <a:xfrm rot="1771504">
                <a:off x="2914532" y="1485269"/>
                <a:ext cx="1688083" cy="1687866"/>
                <a:chOff x="1827622" y="1343919"/>
                <a:chExt cx="2304000" cy="2304000"/>
              </a:xfrm>
            </p:grpSpPr>
            <p:sp>
              <p:nvSpPr>
                <p:cNvPr id="40" name="椭圆 39"/>
                <p:cNvSpPr/>
                <p:nvPr/>
              </p:nvSpPr>
              <p:spPr>
                <a:xfrm>
                  <a:off x="1827622" y="1343919"/>
                  <a:ext cx="2304000" cy="23040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>
                  <a:noFill/>
                </a:ln>
                <a:effectLst>
                  <a:outerShdw blurRad="254000" dist="241300" dir="7800000" sx="85000" sy="85000" algn="tr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50"/>
                  <a:endParaRPr lang="zh-CN" altLang="en-US" sz="1050">
                    <a:solidFill>
                      <a:srgbClr val="FFB757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1877481" y="1393778"/>
                  <a:ext cx="2204282" cy="22042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EFEFE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50"/>
                  <a:endParaRPr lang="zh-CN" altLang="en-US" sz="1050">
                    <a:solidFill>
                      <a:srgbClr val="FFB757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  <p:sp>
            <p:nvSpPr>
              <p:cNvPr id="39" name="流程图: 联系 38"/>
              <p:cNvSpPr/>
              <p:nvPr/>
            </p:nvSpPr>
            <p:spPr>
              <a:xfrm>
                <a:off x="2894659" y="1465288"/>
                <a:ext cx="1727827" cy="1727827"/>
              </a:xfrm>
              <a:prstGeom prst="flowChartConnector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B757"/>
                  </a:solidFill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2824946" y="2053130"/>
              <a:ext cx="52647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A538"/>
                  </a:solidFill>
                  <a:latin typeface="黑体" pitchFamily="49" charset="-122"/>
                  <a:ea typeface="黑体" pitchFamily="49" charset="-122"/>
                </a:rPr>
                <a:t>02</a:t>
              </a:r>
              <a:endParaRPr lang="zh-CN" altLang="en-US" sz="2400" b="1" dirty="0">
                <a:solidFill>
                  <a:srgbClr val="FFA538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801706" y="1846023"/>
            <a:ext cx="762943" cy="762943"/>
            <a:chOff x="4132381" y="1864234"/>
            <a:chExt cx="762943" cy="762943"/>
          </a:xfrm>
        </p:grpSpPr>
        <p:grpSp>
          <p:nvGrpSpPr>
            <p:cNvPr id="43" name="组合 42"/>
            <p:cNvGrpSpPr/>
            <p:nvPr/>
          </p:nvGrpSpPr>
          <p:grpSpPr>
            <a:xfrm>
              <a:off x="4132381" y="1864234"/>
              <a:ext cx="762943" cy="762943"/>
              <a:chOff x="2894659" y="1465288"/>
              <a:chExt cx="1727827" cy="1727827"/>
            </a:xfrm>
          </p:grpSpPr>
          <p:grpSp>
            <p:nvGrpSpPr>
              <p:cNvPr id="45" name="组合 44"/>
              <p:cNvGrpSpPr/>
              <p:nvPr/>
            </p:nvGrpSpPr>
            <p:grpSpPr>
              <a:xfrm rot="1771504">
                <a:off x="2914532" y="1485269"/>
                <a:ext cx="1688083" cy="1687866"/>
                <a:chOff x="1827622" y="1343919"/>
                <a:chExt cx="2304000" cy="2304000"/>
              </a:xfrm>
            </p:grpSpPr>
            <p:sp>
              <p:nvSpPr>
                <p:cNvPr id="47" name="椭圆 46"/>
                <p:cNvSpPr/>
                <p:nvPr/>
              </p:nvSpPr>
              <p:spPr>
                <a:xfrm>
                  <a:off x="1827622" y="1343919"/>
                  <a:ext cx="2304000" cy="23040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>
                  <a:noFill/>
                </a:ln>
                <a:effectLst>
                  <a:outerShdw blurRad="254000" dist="241300" dir="7800000" sx="85000" sy="85000" algn="tr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50"/>
                  <a:endParaRPr lang="zh-CN" altLang="en-US" sz="105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  <p:sp>
              <p:nvSpPr>
                <p:cNvPr id="48" name="椭圆 47"/>
                <p:cNvSpPr/>
                <p:nvPr/>
              </p:nvSpPr>
              <p:spPr>
                <a:xfrm>
                  <a:off x="1877481" y="1393778"/>
                  <a:ext cx="2204282" cy="22042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EFEFE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50"/>
                  <a:endParaRPr lang="zh-CN" altLang="en-US" sz="105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  <p:sp>
            <p:nvSpPr>
              <p:cNvPr id="46" name="流程图: 联系 45"/>
              <p:cNvSpPr/>
              <p:nvPr/>
            </p:nvSpPr>
            <p:spPr>
              <a:xfrm>
                <a:off x="2894659" y="1465288"/>
                <a:ext cx="1727827" cy="1727827"/>
              </a:xfrm>
              <a:prstGeom prst="flowChartConnector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4247986" y="2048949"/>
              <a:ext cx="52647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6C407D"/>
                  </a:solidFill>
                  <a:latin typeface="黑体" pitchFamily="49" charset="-122"/>
                  <a:ea typeface="黑体" pitchFamily="49" charset="-122"/>
                </a:rPr>
                <a:t>03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266002" y="1846023"/>
            <a:ext cx="762943" cy="762943"/>
            <a:chOff x="5617616" y="1872229"/>
            <a:chExt cx="762943" cy="762943"/>
          </a:xfrm>
        </p:grpSpPr>
        <p:grpSp>
          <p:nvGrpSpPr>
            <p:cNvPr id="50" name="组合 49"/>
            <p:cNvGrpSpPr/>
            <p:nvPr/>
          </p:nvGrpSpPr>
          <p:grpSpPr>
            <a:xfrm>
              <a:off x="5617616" y="1872229"/>
              <a:ext cx="762943" cy="762943"/>
              <a:chOff x="2894659" y="1465288"/>
              <a:chExt cx="1727827" cy="1727827"/>
            </a:xfrm>
          </p:grpSpPr>
          <p:grpSp>
            <p:nvGrpSpPr>
              <p:cNvPr id="52" name="组合 51"/>
              <p:cNvGrpSpPr/>
              <p:nvPr/>
            </p:nvGrpSpPr>
            <p:grpSpPr>
              <a:xfrm rot="1771504">
                <a:off x="2914532" y="1485269"/>
                <a:ext cx="1688083" cy="1687866"/>
                <a:chOff x="1827622" y="1343919"/>
                <a:chExt cx="2304000" cy="2304000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1827622" y="1343919"/>
                  <a:ext cx="2304000" cy="23040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>
                  <a:noFill/>
                </a:ln>
                <a:effectLst>
                  <a:outerShdw blurRad="254000" dist="241300" dir="7800000" sx="85000" sy="85000" algn="tr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50"/>
                  <a:endParaRPr lang="zh-CN" altLang="en-US" sz="105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877481" y="1393778"/>
                  <a:ext cx="2204282" cy="22042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rgbClr val="FEFEFE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14350"/>
                  <a:endParaRPr lang="zh-CN" altLang="en-US" sz="105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endParaRPr>
                </a:p>
              </p:txBody>
            </p:sp>
          </p:grpSp>
          <p:sp>
            <p:nvSpPr>
              <p:cNvPr id="53" name="流程图: 联系 52"/>
              <p:cNvSpPr/>
              <p:nvPr/>
            </p:nvSpPr>
            <p:spPr>
              <a:xfrm>
                <a:off x="2894659" y="1465288"/>
                <a:ext cx="1727827" cy="1727827"/>
              </a:xfrm>
              <a:prstGeom prst="flowChartConnector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5735850" y="2053130"/>
              <a:ext cx="52647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00A7B7"/>
                  </a:solidFill>
                  <a:latin typeface="黑体" pitchFamily="49" charset="-122"/>
                  <a:ea typeface="黑体" pitchFamily="49" charset="-122"/>
                </a:rPr>
                <a:t>04</a:t>
              </a:r>
              <a:endParaRPr lang="zh-CN" altLang="en-US" sz="2400" b="1" dirty="0">
                <a:solidFill>
                  <a:srgbClr val="00A7B7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669218" y="3082147"/>
            <a:ext cx="1271834" cy="638444"/>
            <a:chOff x="1096942" y="3093963"/>
            <a:chExt cx="1271834" cy="638444"/>
          </a:xfrm>
        </p:grpSpPr>
        <p:sp>
          <p:nvSpPr>
            <p:cNvPr id="57" name="文本框 56"/>
            <p:cNvSpPr txBox="1"/>
            <p:nvPr/>
          </p:nvSpPr>
          <p:spPr>
            <a:xfrm>
              <a:off x="1138336" y="3093963"/>
              <a:ext cx="1230440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运动项目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096942" y="3470797"/>
              <a:ext cx="11072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226000" y="3086550"/>
            <a:ext cx="2133141" cy="667977"/>
            <a:chOff x="2048338" y="3063664"/>
            <a:chExt cx="2133141" cy="667977"/>
          </a:xfrm>
        </p:grpSpPr>
        <p:sp>
          <p:nvSpPr>
            <p:cNvPr id="60" name="文本框 59"/>
            <p:cNvSpPr txBox="1"/>
            <p:nvPr/>
          </p:nvSpPr>
          <p:spPr>
            <a:xfrm>
              <a:off x="2048338" y="3063664"/>
              <a:ext cx="2133141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运动强度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504237" y="3470031"/>
              <a:ext cx="11653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661835" y="3091094"/>
            <a:ext cx="1571013" cy="636751"/>
            <a:chOff x="3928539" y="3094890"/>
            <a:chExt cx="1571013" cy="636751"/>
          </a:xfrm>
        </p:grpSpPr>
        <p:sp>
          <p:nvSpPr>
            <p:cNvPr id="63" name="文本框 62"/>
            <p:cNvSpPr txBox="1"/>
            <p:nvPr/>
          </p:nvSpPr>
          <p:spPr>
            <a:xfrm>
              <a:off x="4007104" y="3094890"/>
              <a:ext cx="149244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运动频率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928539" y="3470031"/>
              <a:ext cx="11653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079213" y="3072688"/>
            <a:ext cx="2133141" cy="647420"/>
            <a:chOff x="5402337" y="3090873"/>
            <a:chExt cx="2133141" cy="647420"/>
          </a:xfrm>
        </p:grpSpPr>
        <p:sp>
          <p:nvSpPr>
            <p:cNvPr id="66" name="文本框 65"/>
            <p:cNvSpPr txBox="1"/>
            <p:nvPr/>
          </p:nvSpPr>
          <p:spPr>
            <a:xfrm>
              <a:off x="5402337" y="3090873"/>
              <a:ext cx="2133141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每次运动时间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5491146" y="3476683"/>
              <a:ext cx="11653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 rot="1771504">
            <a:off x="2320158" y="2345979"/>
            <a:ext cx="272244" cy="272209"/>
            <a:chOff x="1827622" y="1343919"/>
            <a:chExt cx="2304000" cy="2304000"/>
          </a:xfrm>
        </p:grpSpPr>
        <p:sp>
          <p:nvSpPr>
            <p:cNvPr id="69" name="椭圆 6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rot="1771504">
            <a:off x="3840024" y="2354008"/>
            <a:ext cx="272244" cy="272209"/>
            <a:chOff x="1827622" y="1343919"/>
            <a:chExt cx="2304000" cy="2304000"/>
          </a:xfrm>
        </p:grpSpPr>
        <p:sp>
          <p:nvSpPr>
            <p:cNvPr id="72" name="椭圆 71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 rot="1771504">
            <a:off x="5365930" y="2334297"/>
            <a:ext cx="272244" cy="272209"/>
            <a:chOff x="1827622" y="1343919"/>
            <a:chExt cx="2304000" cy="2304000"/>
          </a:xfrm>
        </p:grpSpPr>
        <p:sp>
          <p:nvSpPr>
            <p:cNvPr id="75" name="椭圆 7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 rot="1771504">
            <a:off x="6864036" y="2338158"/>
            <a:ext cx="272244" cy="272209"/>
            <a:chOff x="1827622" y="1343919"/>
            <a:chExt cx="2304000" cy="2304000"/>
          </a:xfrm>
        </p:grpSpPr>
        <p:sp>
          <p:nvSpPr>
            <p:cNvPr id="78" name="椭圆 77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254000" dist="241300" dir="7800000" sx="85000" sy="85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zh-CN" altLang="en-US" sz="105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3866147" y="1219200"/>
            <a:ext cx="1261884" cy="375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锻炼计划要点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8512512"/>
      </p:ext>
    </p:extLst>
  </p:cSld>
  <p:clrMapOvr>
    <a:masterClrMapping/>
  </p:clrMapOvr>
  <p:transition advTm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6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9" accel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9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9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9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6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6" ac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8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8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8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8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8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7" dur="8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8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8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715208" y="354563"/>
            <a:ext cx="4067365" cy="513184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科学健身的原则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Freeform 16"/>
          <p:cNvSpPr>
            <a:spLocks noEditPoints="1"/>
          </p:cNvSpPr>
          <p:nvPr/>
        </p:nvSpPr>
        <p:spPr bwMode="auto">
          <a:xfrm>
            <a:off x="5516562" y="2081130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70" name="组合 169"/>
          <p:cNvGrpSpPr/>
          <p:nvPr/>
        </p:nvGrpSpPr>
        <p:grpSpPr>
          <a:xfrm>
            <a:off x="5464988" y="2108108"/>
            <a:ext cx="2605992" cy="351893"/>
            <a:chOff x="7285702" y="2315256"/>
            <a:chExt cx="3123634" cy="469300"/>
          </a:xfrm>
        </p:grpSpPr>
        <p:sp>
          <p:nvSpPr>
            <p:cNvPr id="171" name="Freeform 16"/>
            <p:cNvSpPr>
              <a:spLocks noEditPoints="1"/>
            </p:cNvSpPr>
            <p:nvPr/>
          </p:nvSpPr>
          <p:spPr bwMode="auto">
            <a:xfrm>
              <a:off x="10191576" y="2567822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7285702" y="2315256"/>
              <a:ext cx="2912224" cy="429601"/>
              <a:chOff x="7285702" y="2315256"/>
              <a:chExt cx="2912224" cy="429601"/>
            </a:xfrm>
          </p:grpSpPr>
          <p:sp>
            <p:nvSpPr>
              <p:cNvPr id="173" name="任意多边形 172"/>
              <p:cNvSpPr/>
              <p:nvPr/>
            </p:nvSpPr>
            <p:spPr>
              <a:xfrm rot="2700000" flipH="1">
                <a:off x="7085301" y="2515657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74" name="矩形 173"/>
              <p:cNvSpPr/>
              <p:nvPr/>
            </p:nvSpPr>
            <p:spPr>
              <a:xfrm flipH="1">
                <a:off x="7442294" y="2664258"/>
                <a:ext cx="2755632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75" name="Freeform 16"/>
          <p:cNvSpPr>
            <a:spLocks noEditPoints="1"/>
          </p:cNvSpPr>
          <p:nvPr/>
        </p:nvSpPr>
        <p:spPr bwMode="auto">
          <a:xfrm>
            <a:off x="5809741" y="3576749"/>
            <a:ext cx="19802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76" name="组合 175"/>
          <p:cNvGrpSpPr/>
          <p:nvPr/>
        </p:nvGrpSpPr>
        <p:grpSpPr>
          <a:xfrm>
            <a:off x="5774209" y="3587684"/>
            <a:ext cx="2987235" cy="351893"/>
            <a:chOff x="7644477" y="4641489"/>
            <a:chExt cx="2700937" cy="469300"/>
          </a:xfrm>
        </p:grpSpPr>
        <p:grpSp>
          <p:nvGrpSpPr>
            <p:cNvPr id="177" name="组合 176"/>
            <p:cNvGrpSpPr/>
            <p:nvPr/>
          </p:nvGrpSpPr>
          <p:grpSpPr>
            <a:xfrm>
              <a:off x="7644477" y="4641489"/>
              <a:ext cx="2488890" cy="452465"/>
              <a:chOff x="7644477" y="4641489"/>
              <a:chExt cx="2488890" cy="452465"/>
            </a:xfrm>
          </p:grpSpPr>
          <p:sp>
            <p:nvSpPr>
              <p:cNvPr id="179" name="矩形 178"/>
              <p:cNvSpPr/>
              <p:nvPr/>
            </p:nvSpPr>
            <p:spPr>
              <a:xfrm flipH="1">
                <a:off x="7800060" y="5065154"/>
                <a:ext cx="2333307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80" name="任意多边形 179"/>
              <p:cNvSpPr/>
              <p:nvPr/>
            </p:nvSpPr>
            <p:spPr>
              <a:xfrm rot="2700000" flipH="1">
                <a:off x="7444076" y="4841890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8" name="Freeform 16"/>
            <p:cNvSpPr>
              <a:spLocks noEditPoints="1"/>
            </p:cNvSpPr>
            <p:nvPr/>
          </p:nvSpPr>
          <p:spPr bwMode="auto">
            <a:xfrm>
              <a:off x="10127654" y="4894055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181" name="Freeform 16"/>
          <p:cNvSpPr>
            <a:spLocks noEditPoints="1"/>
          </p:cNvSpPr>
          <p:nvPr/>
        </p:nvSpPr>
        <p:spPr bwMode="auto">
          <a:xfrm flipH="1" flipV="1">
            <a:off x="2907814" y="2613345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345233" y="2511869"/>
            <a:ext cx="2864472" cy="354905"/>
            <a:chOff x="1054646" y="2853730"/>
            <a:chExt cx="3224404" cy="473316"/>
          </a:xfrm>
        </p:grpSpPr>
        <p:grpSp>
          <p:nvGrpSpPr>
            <p:cNvPr id="183" name="组合 182"/>
            <p:cNvGrpSpPr/>
            <p:nvPr/>
          </p:nvGrpSpPr>
          <p:grpSpPr>
            <a:xfrm>
              <a:off x="1270669" y="2897445"/>
              <a:ext cx="3008381" cy="429601"/>
              <a:chOff x="1414685" y="2583842"/>
              <a:chExt cx="3008381" cy="429601"/>
            </a:xfrm>
          </p:grpSpPr>
          <p:sp>
            <p:nvSpPr>
              <p:cNvPr id="185" name="矩形 184"/>
              <p:cNvSpPr/>
              <p:nvPr/>
            </p:nvSpPr>
            <p:spPr>
              <a:xfrm flipV="1">
                <a:off x="1414685" y="2641741"/>
                <a:ext cx="2852495" cy="216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86" name="任意多边形 185"/>
              <p:cNvSpPr/>
              <p:nvPr/>
            </p:nvSpPr>
            <p:spPr>
              <a:xfrm rot="2700000" flipV="1">
                <a:off x="4193865" y="2784243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84" name="Freeform 16"/>
            <p:cNvSpPr>
              <a:spLocks noEditPoints="1"/>
            </p:cNvSpPr>
            <p:nvPr/>
          </p:nvSpPr>
          <p:spPr bwMode="auto">
            <a:xfrm flipH="1" flipV="1">
              <a:off x="1054646" y="2853730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187" name="Freeform 16"/>
          <p:cNvSpPr>
            <a:spLocks noEditPoints="1"/>
          </p:cNvSpPr>
          <p:nvPr/>
        </p:nvSpPr>
        <p:spPr bwMode="auto">
          <a:xfrm flipH="1" flipV="1">
            <a:off x="3468626" y="3856369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88" name="组合 187"/>
          <p:cNvGrpSpPr/>
          <p:nvPr/>
        </p:nvGrpSpPr>
        <p:grpSpPr>
          <a:xfrm>
            <a:off x="541176" y="3740420"/>
            <a:ext cx="3250105" cy="356540"/>
            <a:chOff x="1196926" y="4866578"/>
            <a:chExt cx="3803989" cy="475497"/>
          </a:xfrm>
        </p:grpSpPr>
        <p:grpSp>
          <p:nvGrpSpPr>
            <p:cNvPr id="189" name="组合 188"/>
            <p:cNvGrpSpPr/>
            <p:nvPr/>
          </p:nvGrpSpPr>
          <p:grpSpPr>
            <a:xfrm>
              <a:off x="1414686" y="4912474"/>
              <a:ext cx="3586229" cy="429601"/>
              <a:chOff x="1414686" y="4912474"/>
              <a:chExt cx="3586229" cy="429601"/>
            </a:xfrm>
          </p:grpSpPr>
          <p:sp>
            <p:nvSpPr>
              <p:cNvPr id="191" name="矩形 190"/>
              <p:cNvSpPr/>
              <p:nvPr/>
            </p:nvSpPr>
            <p:spPr>
              <a:xfrm flipV="1">
                <a:off x="1414686" y="4964274"/>
                <a:ext cx="3420000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92" name="任意多边形 191"/>
              <p:cNvSpPr/>
              <p:nvPr/>
            </p:nvSpPr>
            <p:spPr>
              <a:xfrm rot="2700000" flipV="1">
                <a:off x="4771714" y="5112875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90" name="Freeform 16"/>
            <p:cNvSpPr>
              <a:spLocks noEditPoints="1"/>
            </p:cNvSpPr>
            <p:nvPr/>
          </p:nvSpPr>
          <p:spPr bwMode="auto">
            <a:xfrm flipH="1" flipV="1">
              <a:off x="1196926" y="4866578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193" name="Freeform 5"/>
          <p:cNvSpPr>
            <a:spLocks/>
          </p:cNvSpPr>
          <p:nvPr/>
        </p:nvSpPr>
        <p:spPr bwMode="auto">
          <a:xfrm>
            <a:off x="3228682" y="828137"/>
            <a:ext cx="2500874" cy="4170984"/>
          </a:xfrm>
          <a:custGeom>
            <a:avLst/>
            <a:gdLst>
              <a:gd name="T0" fmla="*/ 952 w 1289"/>
              <a:gd name="T1" fmla="*/ 1022 h 2152"/>
              <a:gd name="T2" fmla="*/ 759 w 1289"/>
              <a:gd name="T3" fmla="*/ 1082 h 2152"/>
              <a:gd name="T4" fmla="*/ 722 w 1289"/>
              <a:gd name="T5" fmla="*/ 1071 h 2152"/>
              <a:gd name="T6" fmla="*/ 727 w 1289"/>
              <a:gd name="T7" fmla="*/ 1010 h 2152"/>
              <a:gd name="T8" fmla="*/ 672 w 1289"/>
              <a:gd name="T9" fmla="*/ 817 h 2152"/>
              <a:gd name="T10" fmla="*/ 691 w 1289"/>
              <a:gd name="T11" fmla="*/ 786 h 2152"/>
              <a:gd name="T12" fmla="*/ 770 w 1289"/>
              <a:gd name="T13" fmla="*/ 794 h 2152"/>
              <a:gd name="T14" fmla="*/ 1168 w 1289"/>
              <a:gd name="T15" fmla="*/ 397 h 2152"/>
              <a:gd name="T16" fmla="*/ 770 w 1289"/>
              <a:gd name="T17" fmla="*/ 0 h 2152"/>
              <a:gd name="T18" fmla="*/ 373 w 1289"/>
              <a:gd name="T19" fmla="*/ 397 h 2152"/>
              <a:gd name="T20" fmla="*/ 437 w 1289"/>
              <a:gd name="T21" fmla="*/ 613 h 2152"/>
              <a:gd name="T22" fmla="*/ 418 w 1289"/>
              <a:gd name="T23" fmla="*/ 650 h 2152"/>
              <a:gd name="T24" fmla="*/ 364 w 1289"/>
              <a:gd name="T25" fmla="*/ 646 h 2152"/>
              <a:gd name="T26" fmla="*/ 0 w 1289"/>
              <a:gd name="T27" fmla="*/ 1010 h 2152"/>
              <a:gd name="T28" fmla="*/ 364 w 1289"/>
              <a:gd name="T29" fmla="*/ 1373 h 2152"/>
              <a:gd name="T30" fmla="*/ 587 w 1289"/>
              <a:gd name="T31" fmla="*/ 1297 h 2152"/>
              <a:gd name="T32" fmla="*/ 618 w 1289"/>
              <a:gd name="T33" fmla="*/ 1311 h 2152"/>
              <a:gd name="T34" fmla="*/ 615 w 1289"/>
              <a:gd name="T35" fmla="*/ 1359 h 2152"/>
              <a:gd name="T36" fmla="*/ 665 w 1289"/>
              <a:gd name="T37" fmla="*/ 1536 h 2152"/>
              <a:gd name="T38" fmla="*/ 652 w 1289"/>
              <a:gd name="T39" fmla="*/ 1556 h 2152"/>
              <a:gd name="T40" fmla="*/ 567 w 1289"/>
              <a:gd name="T41" fmla="*/ 1544 h 2152"/>
              <a:gd name="T42" fmla="*/ 263 w 1289"/>
              <a:gd name="T43" fmla="*/ 1848 h 2152"/>
              <a:gd name="T44" fmla="*/ 567 w 1289"/>
              <a:gd name="T45" fmla="*/ 2152 h 2152"/>
              <a:gd name="T46" fmla="*/ 870 w 1289"/>
              <a:gd name="T47" fmla="*/ 1848 h 2152"/>
              <a:gd name="T48" fmla="*/ 832 w 1289"/>
              <a:gd name="T49" fmla="*/ 1700 h 2152"/>
              <a:gd name="T50" fmla="*/ 851 w 1289"/>
              <a:gd name="T51" fmla="*/ 1681 h 2152"/>
              <a:gd name="T52" fmla="*/ 952 w 1289"/>
              <a:gd name="T53" fmla="*/ 1696 h 2152"/>
              <a:gd name="T54" fmla="*/ 1289 w 1289"/>
              <a:gd name="T55" fmla="*/ 1359 h 2152"/>
              <a:gd name="T56" fmla="*/ 952 w 1289"/>
              <a:gd name="T57" fmla="*/ 1022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9" h="2152">
                <a:moveTo>
                  <a:pt x="952" y="1022"/>
                </a:moveTo>
                <a:cubicBezTo>
                  <a:pt x="880" y="1022"/>
                  <a:pt x="814" y="1044"/>
                  <a:pt x="759" y="1082"/>
                </a:cubicBezTo>
                <a:cubicBezTo>
                  <a:pt x="741" y="1095"/>
                  <a:pt x="719" y="1090"/>
                  <a:pt x="722" y="1071"/>
                </a:cubicBezTo>
                <a:cubicBezTo>
                  <a:pt x="725" y="1051"/>
                  <a:pt x="727" y="1031"/>
                  <a:pt x="727" y="1010"/>
                </a:cubicBezTo>
                <a:cubicBezTo>
                  <a:pt x="727" y="939"/>
                  <a:pt x="707" y="873"/>
                  <a:pt x="672" y="817"/>
                </a:cubicBezTo>
                <a:cubicBezTo>
                  <a:pt x="662" y="801"/>
                  <a:pt x="673" y="783"/>
                  <a:pt x="691" y="786"/>
                </a:cubicBezTo>
                <a:cubicBezTo>
                  <a:pt x="717" y="791"/>
                  <a:pt x="743" y="794"/>
                  <a:pt x="770" y="794"/>
                </a:cubicBezTo>
                <a:cubicBezTo>
                  <a:pt x="990" y="794"/>
                  <a:pt x="1168" y="616"/>
                  <a:pt x="1168" y="397"/>
                </a:cubicBezTo>
                <a:cubicBezTo>
                  <a:pt x="1168" y="177"/>
                  <a:pt x="990" y="0"/>
                  <a:pt x="770" y="0"/>
                </a:cubicBezTo>
                <a:cubicBezTo>
                  <a:pt x="551" y="0"/>
                  <a:pt x="373" y="177"/>
                  <a:pt x="373" y="397"/>
                </a:cubicBezTo>
                <a:cubicBezTo>
                  <a:pt x="373" y="476"/>
                  <a:pt x="396" y="551"/>
                  <a:pt x="437" y="613"/>
                </a:cubicBezTo>
                <a:cubicBezTo>
                  <a:pt x="449" y="631"/>
                  <a:pt x="438" y="653"/>
                  <a:pt x="418" y="650"/>
                </a:cubicBezTo>
                <a:cubicBezTo>
                  <a:pt x="400" y="648"/>
                  <a:pt x="382" y="646"/>
                  <a:pt x="364" y="646"/>
                </a:cubicBezTo>
                <a:cubicBezTo>
                  <a:pt x="163" y="646"/>
                  <a:pt x="0" y="809"/>
                  <a:pt x="0" y="1010"/>
                </a:cubicBezTo>
                <a:cubicBezTo>
                  <a:pt x="0" y="1211"/>
                  <a:pt x="163" y="1373"/>
                  <a:pt x="364" y="1373"/>
                </a:cubicBezTo>
                <a:cubicBezTo>
                  <a:pt x="448" y="1373"/>
                  <a:pt x="525" y="1345"/>
                  <a:pt x="587" y="1297"/>
                </a:cubicBezTo>
                <a:cubicBezTo>
                  <a:pt x="602" y="1285"/>
                  <a:pt x="621" y="1292"/>
                  <a:pt x="618" y="1311"/>
                </a:cubicBezTo>
                <a:cubicBezTo>
                  <a:pt x="616" y="1327"/>
                  <a:pt x="615" y="1343"/>
                  <a:pt x="615" y="1359"/>
                </a:cubicBezTo>
                <a:cubicBezTo>
                  <a:pt x="615" y="1424"/>
                  <a:pt x="633" y="1484"/>
                  <a:pt x="665" y="1536"/>
                </a:cubicBezTo>
                <a:cubicBezTo>
                  <a:pt x="673" y="1548"/>
                  <a:pt x="665" y="1560"/>
                  <a:pt x="652" y="1556"/>
                </a:cubicBezTo>
                <a:cubicBezTo>
                  <a:pt x="625" y="1548"/>
                  <a:pt x="596" y="1544"/>
                  <a:pt x="567" y="1544"/>
                </a:cubicBezTo>
                <a:cubicBezTo>
                  <a:pt x="399" y="1544"/>
                  <a:pt x="263" y="1680"/>
                  <a:pt x="263" y="1848"/>
                </a:cubicBezTo>
                <a:cubicBezTo>
                  <a:pt x="263" y="2016"/>
                  <a:pt x="399" y="2152"/>
                  <a:pt x="567" y="2152"/>
                </a:cubicBezTo>
                <a:cubicBezTo>
                  <a:pt x="734" y="2152"/>
                  <a:pt x="870" y="2016"/>
                  <a:pt x="870" y="1848"/>
                </a:cubicBezTo>
                <a:cubicBezTo>
                  <a:pt x="870" y="1794"/>
                  <a:pt x="856" y="1744"/>
                  <a:pt x="832" y="1700"/>
                </a:cubicBezTo>
                <a:cubicBezTo>
                  <a:pt x="825" y="1687"/>
                  <a:pt x="836" y="1676"/>
                  <a:pt x="851" y="1681"/>
                </a:cubicBezTo>
                <a:cubicBezTo>
                  <a:pt x="883" y="1691"/>
                  <a:pt x="917" y="1696"/>
                  <a:pt x="952" y="1696"/>
                </a:cubicBezTo>
                <a:cubicBezTo>
                  <a:pt x="1138" y="1696"/>
                  <a:pt x="1289" y="1545"/>
                  <a:pt x="1289" y="1359"/>
                </a:cubicBezTo>
                <a:cubicBezTo>
                  <a:pt x="1289" y="1173"/>
                  <a:pt x="1138" y="1022"/>
                  <a:pt x="952" y="1022"/>
                </a:cubicBezTo>
                <a:close/>
              </a:path>
            </a:pathLst>
          </a:custGeom>
          <a:solidFill>
            <a:srgbClr val="C9C9C9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4129570" y="1095674"/>
            <a:ext cx="1287320" cy="1286855"/>
            <a:chOff x="5505375" y="965032"/>
            <a:chExt cx="1716204" cy="1716204"/>
          </a:xfrm>
        </p:grpSpPr>
        <p:grpSp>
          <p:nvGrpSpPr>
            <p:cNvPr id="195" name="组合 194"/>
            <p:cNvGrpSpPr/>
            <p:nvPr/>
          </p:nvGrpSpPr>
          <p:grpSpPr>
            <a:xfrm>
              <a:off x="5505375" y="965032"/>
              <a:ext cx="1716204" cy="1716204"/>
              <a:chOff x="1200760" y="3842075"/>
              <a:chExt cx="1784148" cy="1784148"/>
            </a:xfrm>
          </p:grpSpPr>
          <p:sp>
            <p:nvSpPr>
              <p:cNvPr id="197" name="椭圆 196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98" name="椭圆 197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FFB850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96" name="文本框 66"/>
            <p:cNvSpPr txBox="1"/>
            <p:nvPr/>
          </p:nvSpPr>
          <p:spPr>
            <a:xfrm>
              <a:off x="5676154" y="1414524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3407641" y="2335814"/>
            <a:ext cx="1148039" cy="1147625"/>
            <a:chOff x="4542929" y="2618936"/>
            <a:chExt cx="1530520" cy="1530520"/>
          </a:xfrm>
        </p:grpSpPr>
        <p:grpSp>
          <p:nvGrpSpPr>
            <p:cNvPr id="200" name="组合 199"/>
            <p:cNvGrpSpPr/>
            <p:nvPr/>
          </p:nvGrpSpPr>
          <p:grpSpPr>
            <a:xfrm>
              <a:off x="4542929" y="2618936"/>
              <a:ext cx="1530520" cy="1530520"/>
              <a:chOff x="1200760" y="3842075"/>
              <a:chExt cx="1784148" cy="1784148"/>
            </a:xfrm>
          </p:grpSpPr>
          <p:sp>
            <p:nvSpPr>
              <p:cNvPr id="202" name="椭圆 201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03" name="椭圆 202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01ACBE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01" name="文本框 80"/>
            <p:cNvSpPr txBox="1"/>
            <p:nvPr/>
          </p:nvSpPr>
          <p:spPr>
            <a:xfrm>
              <a:off x="4625120" y="2975870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B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4599347" y="3071786"/>
            <a:ext cx="1057680" cy="1057298"/>
            <a:chOff x="6131664" y="3600460"/>
            <a:chExt cx="1410056" cy="1410056"/>
          </a:xfrm>
        </p:grpSpPr>
        <p:grpSp>
          <p:nvGrpSpPr>
            <p:cNvPr id="205" name="组合 204"/>
            <p:cNvGrpSpPr/>
            <p:nvPr/>
          </p:nvGrpSpPr>
          <p:grpSpPr>
            <a:xfrm>
              <a:off x="6131664" y="3600460"/>
              <a:ext cx="1410056" cy="1410056"/>
              <a:chOff x="1200760" y="3842075"/>
              <a:chExt cx="1784148" cy="1784148"/>
            </a:xfrm>
          </p:grpSpPr>
          <p:sp>
            <p:nvSpPr>
              <p:cNvPr id="207" name="椭圆 206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08" name="椭圆 207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F6615B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06" name="文本框 81"/>
            <p:cNvSpPr txBox="1"/>
            <p:nvPr/>
          </p:nvSpPr>
          <p:spPr>
            <a:xfrm>
              <a:off x="6154376" y="3896098"/>
              <a:ext cx="1374645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3823056" y="3912930"/>
            <a:ext cx="1031117" cy="917254"/>
            <a:chOff x="5150211" y="4957584"/>
            <a:chExt cx="1374644" cy="1223288"/>
          </a:xfrm>
        </p:grpSpPr>
        <p:grpSp>
          <p:nvGrpSpPr>
            <p:cNvPr id="210" name="组合 209"/>
            <p:cNvGrpSpPr/>
            <p:nvPr/>
          </p:nvGrpSpPr>
          <p:grpSpPr>
            <a:xfrm>
              <a:off x="5225889" y="4957584"/>
              <a:ext cx="1223288" cy="1223288"/>
              <a:chOff x="1200760" y="3842075"/>
              <a:chExt cx="1784148" cy="1784148"/>
            </a:xfrm>
          </p:grpSpPr>
          <p:sp>
            <p:nvSpPr>
              <p:cNvPr id="212" name="椭圆 211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663A77"/>
              </a:solidFill>
              <a:ln>
                <a:noFill/>
              </a:ln>
              <a:effectLst>
                <a:innerShdw blurRad="228600" dist="889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11" name="文本框 82"/>
            <p:cNvSpPr txBox="1"/>
            <p:nvPr/>
          </p:nvSpPr>
          <p:spPr>
            <a:xfrm>
              <a:off x="5150211" y="5159471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D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839753" y="2754221"/>
            <a:ext cx="2668555" cy="1118187"/>
            <a:chOff x="1098136" y="3166242"/>
            <a:chExt cx="3557611" cy="1491262"/>
          </a:xfrm>
        </p:grpSpPr>
        <p:sp>
          <p:nvSpPr>
            <p:cNvPr id="215" name="Freeform 983"/>
            <p:cNvSpPr>
              <a:spLocks noEditPoints="1"/>
            </p:cNvSpPr>
            <p:nvPr/>
          </p:nvSpPr>
          <p:spPr bwMode="auto">
            <a:xfrm>
              <a:off x="1862882" y="3166242"/>
              <a:ext cx="540751" cy="554818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6" name="文本框 102"/>
            <p:cNvSpPr txBox="1"/>
            <p:nvPr/>
          </p:nvSpPr>
          <p:spPr>
            <a:xfrm>
              <a:off x="1098136" y="3726264"/>
              <a:ext cx="3557611" cy="931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参加多种形式的运动项目</a:t>
              </a:r>
              <a:endPara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全面发展运动能力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522514" y="1853401"/>
            <a:ext cx="2528595" cy="780176"/>
            <a:chOff x="664515" y="1269554"/>
            <a:chExt cx="3371021" cy="1040476"/>
          </a:xfrm>
        </p:grpSpPr>
        <p:sp>
          <p:nvSpPr>
            <p:cNvPr id="218" name="Freeform 979"/>
            <p:cNvSpPr>
              <a:spLocks noEditPoints="1"/>
            </p:cNvSpPr>
            <p:nvPr/>
          </p:nvSpPr>
          <p:spPr bwMode="auto">
            <a:xfrm>
              <a:off x="1730116" y="1269554"/>
              <a:ext cx="642872" cy="574887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9" name="文本框 118"/>
            <p:cNvSpPr txBox="1"/>
            <p:nvPr/>
          </p:nvSpPr>
          <p:spPr>
            <a:xfrm>
              <a:off x="664515" y="1809777"/>
              <a:ext cx="3371021" cy="500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选择安全有效的健身运动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1" name="矩形 47"/>
          <p:cNvSpPr>
            <a:spLocks noChangeArrowheads="1"/>
          </p:cNvSpPr>
          <p:nvPr/>
        </p:nvSpPr>
        <p:spPr bwMode="auto">
          <a:xfrm>
            <a:off x="1399592" y="3897586"/>
            <a:ext cx="2544966" cy="69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制定个性化运动处方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坚持经常锻炼身体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222" name="组合 221"/>
          <p:cNvGrpSpPr/>
          <p:nvPr/>
        </p:nvGrpSpPr>
        <p:grpSpPr>
          <a:xfrm>
            <a:off x="5832616" y="1525692"/>
            <a:ext cx="2107735" cy="874028"/>
            <a:chOff x="7861356" y="928782"/>
            <a:chExt cx="2809947" cy="1165641"/>
          </a:xfrm>
        </p:grpSpPr>
        <p:sp>
          <p:nvSpPr>
            <p:cNvPr id="223" name="Freeform 975"/>
            <p:cNvSpPr>
              <a:spLocks noEditPoints="1"/>
            </p:cNvSpPr>
            <p:nvPr/>
          </p:nvSpPr>
          <p:spPr bwMode="auto">
            <a:xfrm>
              <a:off x="9378174" y="928782"/>
              <a:ext cx="425060" cy="524931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4" name="文本框 96"/>
            <p:cNvSpPr txBox="1"/>
            <p:nvPr/>
          </p:nvSpPr>
          <p:spPr>
            <a:xfrm>
              <a:off x="7861356" y="1594170"/>
              <a:ext cx="2809947" cy="500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进行全面的体质评估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文本框 96"/>
          <p:cNvSpPr txBox="1"/>
          <p:nvPr/>
        </p:nvSpPr>
        <p:spPr>
          <a:xfrm>
            <a:off x="6031669" y="3548619"/>
            <a:ext cx="2543164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遵从循序渐进的健身计划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7644059"/>
      </p:ext>
    </p:extLst>
  </p:cSld>
  <p:clrMapOvr>
    <a:masterClrMapping/>
  </p:clrMapOvr>
  <p:transition advTm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19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00" fill="hold"/>
                                        <p:tgtEl>
                                          <p:spTgt spid="19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3" dur="100" fill="hold"/>
                                        <p:tgtEl>
                                          <p:spTgt spid="1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5" dur="200" fill="hold"/>
                                        <p:tgtEl>
                                          <p:spTgt spid="19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5" dur="100" fill="hold"/>
                                        <p:tgtEl>
                                          <p:spTgt spid="1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7" dur="200" fill="hold"/>
                                        <p:tgtEl>
                                          <p:spTgt spid="19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9" dur="100" fill="hold"/>
                                        <p:tgtEl>
                                          <p:spTgt spid="1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1" dur="200" fill="hold"/>
                                        <p:tgtEl>
                                          <p:spTgt spid="19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3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71" dur="100" fill="hold"/>
                                        <p:tgtEl>
                                          <p:spTgt spid="2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3" dur="200" fill="hold"/>
                                        <p:tgtEl>
                                          <p:spTgt spid="20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5" dur="100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7" dur="200" fill="hold"/>
                                        <p:tgtEl>
                                          <p:spTgt spid="20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97" dur="100" fill="hold"/>
                                        <p:tgtEl>
                                          <p:spTgt spid="20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9" dur="200" fill="hold"/>
                                        <p:tgtEl>
                                          <p:spTgt spid="20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01" dur="100" fill="hold"/>
                                        <p:tgtEl>
                                          <p:spTgt spid="2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3" dur="200" fill="hold"/>
                                        <p:tgtEl>
                                          <p:spTgt spid="20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700"/>
                            </p:stCondLst>
                            <p:childTnLst>
                              <p:par>
                                <p:cTn id="10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2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9" grpId="0" animBg="1"/>
      <p:bldP spid="175" grpId="0" animBg="1"/>
      <p:bldP spid="181" grpId="0" animBg="1"/>
      <p:bldP spid="187" grpId="0" animBg="1"/>
      <p:bldP spid="193" grpId="0" animBg="1"/>
      <p:bldP spid="221" grpId="0"/>
      <p:bldP spid="6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</TotalTime>
  <Words>665</Words>
  <Application>Microsoft Office PowerPoint</Application>
  <PresentationFormat>全屏显示(16:9)</PresentationFormat>
  <Paragraphs>182</Paragraphs>
  <Slides>23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彩色微立体</dc:title>
  <dc:creator>第一PPT</dc:creator>
  <cp:keywords>www.1ppt.com</cp:keywords>
  <cp:lastModifiedBy>yxlt</cp:lastModifiedBy>
  <cp:revision>141</cp:revision>
  <dcterms:created xsi:type="dcterms:W3CDTF">2016-07-16T02:16:41Z</dcterms:created>
  <dcterms:modified xsi:type="dcterms:W3CDTF">2018-07-25T09:11:48Z</dcterms:modified>
</cp:coreProperties>
</file>